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media/audio3.wav" ContentType="audio/wav"/>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1.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7"/>
  </p:notesMasterIdLst>
  <p:handoutMasterIdLst>
    <p:handoutMasterId r:id="rId98"/>
  </p:handoutMasterIdLst>
  <p:sldIdLst>
    <p:sldId id="256" r:id="rId2"/>
    <p:sldId id="348" r:id="rId3"/>
    <p:sldId id="349" r:id="rId4"/>
    <p:sldId id="350" r:id="rId5"/>
    <p:sldId id="351" r:id="rId6"/>
    <p:sldId id="259" r:id="rId7"/>
    <p:sldId id="257" r:id="rId8"/>
    <p:sldId id="258" r:id="rId9"/>
    <p:sldId id="260" r:id="rId10"/>
    <p:sldId id="261"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01" r:id="rId31"/>
    <p:sldId id="302" r:id="rId32"/>
    <p:sldId id="303" r:id="rId33"/>
    <p:sldId id="282" r:id="rId34"/>
    <p:sldId id="283" r:id="rId35"/>
    <p:sldId id="284" r:id="rId36"/>
    <p:sldId id="285" r:id="rId37"/>
    <p:sldId id="286" r:id="rId38"/>
    <p:sldId id="287" r:id="rId39"/>
    <p:sldId id="288" r:id="rId40"/>
    <p:sldId id="289" r:id="rId41"/>
    <p:sldId id="345" r:id="rId42"/>
    <p:sldId id="346" r:id="rId43"/>
    <p:sldId id="347" r:id="rId44"/>
    <p:sldId id="290" r:id="rId45"/>
    <p:sldId id="291" r:id="rId46"/>
    <p:sldId id="292" r:id="rId47"/>
    <p:sldId id="293" r:id="rId48"/>
    <p:sldId id="294" r:id="rId49"/>
    <p:sldId id="295" r:id="rId50"/>
    <p:sldId id="296" r:id="rId51"/>
    <p:sldId id="297" r:id="rId52"/>
    <p:sldId id="298" r:id="rId53"/>
    <p:sldId id="299" r:id="rId54"/>
    <p:sldId id="300"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Lst>
  <p:sldSz cx="9144000" cy="6858000" type="screen4x3"/>
  <p:notesSz cx="7099300" cy="10234613"/>
  <p:defaultTextStyle>
    <a:defPPr>
      <a:defRPr lang="pt-P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785D9-A36E-4B78-B517-3FD96CE2B683}" v="552" dt="2018-06-09T17:02:40.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8" autoAdjust="0"/>
    <p:restoredTop sz="94660"/>
  </p:normalViewPr>
  <p:slideViewPr>
    <p:cSldViewPr>
      <p:cViewPr varScale="1">
        <p:scale>
          <a:sx n="80" d="100"/>
          <a:sy n="80" d="100"/>
        </p:scale>
        <p:origin x="-1800" y="-9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838" y="-84"/>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microsoft.com/office/2015/10/relationships/revisionInfo" Target="revisionInfo.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ónio Ferreira" userId="001dcdbed7525e73" providerId="LiveId" clId="{40CE3E77-3AC1-449B-85C2-4C72822D4AE3}"/>
    <pc:docChg chg="undo custSel addSld modSld">
      <pc:chgData name="António Ferreira" userId="001dcdbed7525e73" providerId="LiveId" clId="{40CE3E77-3AC1-449B-85C2-4C72822D4AE3}" dt="2018-06-09T17:02:40.398" v="550" actId="1076"/>
      <pc:docMkLst>
        <pc:docMk/>
      </pc:docMkLst>
      <pc:sldChg chg="modSp">
        <pc:chgData name="António Ferreira" userId="001dcdbed7525e73" providerId="LiveId" clId="{40CE3E77-3AC1-449B-85C2-4C72822D4AE3}" dt="2018-06-09T16:36:06.590" v="58" actId="108"/>
        <pc:sldMkLst>
          <pc:docMk/>
          <pc:sldMk cId="1916799427" sldId="257"/>
        </pc:sldMkLst>
        <pc:spChg chg="mod">
          <ac:chgData name="António Ferreira" userId="001dcdbed7525e73" providerId="LiveId" clId="{40CE3E77-3AC1-449B-85C2-4C72822D4AE3}" dt="2018-06-09T16:36:06.590" v="58" actId="108"/>
          <ac:spMkLst>
            <pc:docMk/>
            <pc:sldMk cId="1916799427" sldId="257"/>
            <ac:spMk id="2" creationId="{00000000-0000-0000-0000-000000000000}"/>
          </ac:spMkLst>
        </pc:spChg>
        <pc:spChg chg="mod">
          <ac:chgData name="António Ferreira" userId="001dcdbed7525e73" providerId="LiveId" clId="{40CE3E77-3AC1-449B-85C2-4C72822D4AE3}" dt="2018-06-09T16:33:29.470" v="16" actId="20577"/>
          <ac:spMkLst>
            <pc:docMk/>
            <pc:sldMk cId="1916799427" sldId="257"/>
            <ac:spMk id="3" creationId="{00000000-0000-0000-0000-000000000000}"/>
          </ac:spMkLst>
        </pc:spChg>
      </pc:sldChg>
      <pc:sldChg chg="modSp add">
        <pc:chgData name="António Ferreira" userId="001dcdbed7525e73" providerId="LiveId" clId="{40CE3E77-3AC1-449B-85C2-4C72822D4AE3}" dt="2018-06-09T16:37:32.302" v="101" actId="20577"/>
        <pc:sldMkLst>
          <pc:docMk/>
          <pc:sldMk cId="1793639763" sldId="258"/>
        </pc:sldMkLst>
        <pc:spChg chg="mod">
          <ac:chgData name="António Ferreira" userId="001dcdbed7525e73" providerId="LiveId" clId="{40CE3E77-3AC1-449B-85C2-4C72822D4AE3}" dt="2018-06-09T16:37:32.302" v="101" actId="20577"/>
          <ac:spMkLst>
            <pc:docMk/>
            <pc:sldMk cId="1793639763" sldId="258"/>
            <ac:spMk id="2" creationId="{2FF5F8C8-6E60-48AD-983A-5917C2B0750D}"/>
          </ac:spMkLst>
        </pc:spChg>
        <pc:spChg chg="mod">
          <ac:chgData name="António Ferreira" userId="001dcdbed7525e73" providerId="LiveId" clId="{40CE3E77-3AC1-449B-85C2-4C72822D4AE3}" dt="2018-06-09T16:36:33.420" v="70" actId="20577"/>
          <ac:spMkLst>
            <pc:docMk/>
            <pc:sldMk cId="1793639763" sldId="258"/>
            <ac:spMk id="3" creationId="{BA84F2CC-1C5C-4965-8BF9-FD6ADC8488B0}"/>
          </ac:spMkLst>
        </pc:spChg>
      </pc:sldChg>
      <pc:sldChg chg="addSp delSp modSp add">
        <pc:chgData name="António Ferreira" userId="001dcdbed7525e73" providerId="LiveId" clId="{40CE3E77-3AC1-449B-85C2-4C72822D4AE3}" dt="2018-06-09T16:43:05.026" v="142" actId="13822"/>
        <pc:sldMkLst>
          <pc:docMk/>
          <pc:sldMk cId="460904190" sldId="259"/>
        </pc:sldMkLst>
        <pc:spChg chg="del">
          <ac:chgData name="António Ferreira" userId="001dcdbed7525e73" providerId="LiveId" clId="{40CE3E77-3AC1-449B-85C2-4C72822D4AE3}" dt="2018-06-09T16:39:02.086" v="114" actId="478"/>
          <ac:spMkLst>
            <pc:docMk/>
            <pc:sldMk cId="460904190" sldId="259"/>
            <ac:spMk id="2" creationId="{901D3412-7C01-48FF-9DA2-A88DAD9C00F6}"/>
          </ac:spMkLst>
        </pc:spChg>
        <pc:spChg chg="mod">
          <ac:chgData name="António Ferreira" userId="001dcdbed7525e73" providerId="LiveId" clId="{40CE3E77-3AC1-449B-85C2-4C72822D4AE3}" dt="2018-06-09T16:42:02.177" v="134" actId="120"/>
          <ac:spMkLst>
            <pc:docMk/>
            <pc:sldMk cId="460904190" sldId="259"/>
            <ac:spMk id="3" creationId="{FA50EE70-027F-4E91-8148-637F827DBE60}"/>
          </ac:spMkLst>
        </pc:spChg>
        <pc:spChg chg="add del">
          <ac:chgData name="António Ferreira" userId="001dcdbed7525e73" providerId="LiveId" clId="{40CE3E77-3AC1-449B-85C2-4C72822D4AE3}" dt="2018-06-09T16:40:58.811" v="126"/>
          <ac:spMkLst>
            <pc:docMk/>
            <pc:sldMk cId="460904190" sldId="259"/>
            <ac:spMk id="10" creationId="{80F97A46-01A0-4E28-8EA0-5DF47CE0285A}"/>
          </ac:spMkLst>
        </pc:spChg>
        <pc:spChg chg="add del">
          <ac:chgData name="António Ferreira" userId="001dcdbed7525e73" providerId="LiveId" clId="{40CE3E77-3AC1-449B-85C2-4C72822D4AE3}" dt="2018-06-09T16:40:58.811" v="126"/>
          <ac:spMkLst>
            <pc:docMk/>
            <pc:sldMk cId="460904190" sldId="259"/>
            <ac:spMk id="11" creationId="{6FE38DD6-6830-4034-BB1D-F1A2C1331F16}"/>
          </ac:spMkLst>
        </pc:spChg>
        <pc:spChg chg="add del mod">
          <ac:chgData name="António Ferreira" userId="001dcdbed7525e73" providerId="LiveId" clId="{40CE3E77-3AC1-449B-85C2-4C72822D4AE3}" dt="2018-06-09T16:41:32.961" v="130"/>
          <ac:spMkLst>
            <pc:docMk/>
            <pc:sldMk cId="460904190" sldId="259"/>
            <ac:spMk id="33" creationId="{5BDF8C02-41D8-4AF5-8FC5-80429E07446C}"/>
          </ac:spMkLst>
        </pc:spChg>
        <pc:spChg chg="add del mod">
          <ac:chgData name="António Ferreira" userId="001dcdbed7525e73" providerId="LiveId" clId="{40CE3E77-3AC1-449B-85C2-4C72822D4AE3}" dt="2018-06-09T16:41:32.961" v="130"/>
          <ac:spMkLst>
            <pc:docMk/>
            <pc:sldMk cId="460904190" sldId="259"/>
            <ac:spMk id="34" creationId="{7FA887A0-033B-4163-AB1D-8373CB2DD04E}"/>
          </ac:spMkLst>
        </pc:spChg>
        <pc:spChg chg="mod">
          <ac:chgData name="António Ferreira" userId="001dcdbed7525e73" providerId="LiveId" clId="{40CE3E77-3AC1-449B-85C2-4C72822D4AE3}" dt="2018-06-09T16:42:59.531" v="141" actId="13822"/>
          <ac:spMkLst>
            <pc:docMk/>
            <pc:sldMk cId="460904190" sldId="259"/>
            <ac:spMk id="45" creationId="{B7398A1F-704A-404B-A528-5ED2D00B897A}"/>
          </ac:spMkLst>
        </pc:spChg>
        <pc:spChg chg="mod">
          <ac:chgData name="António Ferreira" userId="001dcdbed7525e73" providerId="LiveId" clId="{40CE3E77-3AC1-449B-85C2-4C72822D4AE3}" dt="2018-06-09T16:42:59.531" v="141" actId="13822"/>
          <ac:spMkLst>
            <pc:docMk/>
            <pc:sldMk cId="460904190" sldId="259"/>
            <ac:spMk id="46" creationId="{E98EEB68-B9FA-476F-8DB8-6B18D2A8EB91}"/>
          </ac:spMkLst>
        </pc:spChg>
        <pc:spChg chg="add">
          <ac:chgData name="António Ferreira" userId="001dcdbed7525e73" providerId="LiveId" clId="{40CE3E77-3AC1-449B-85C2-4C72822D4AE3}" dt="2018-06-09T16:41:43.146" v="131"/>
          <ac:spMkLst>
            <pc:docMk/>
            <pc:sldMk cId="460904190" sldId="259"/>
            <ac:spMk id="50" creationId="{F0995621-AC16-4CC0-B57C-31DEA5CFE4B7}"/>
          </ac:spMkLst>
        </pc:spChg>
        <pc:spChg chg="add">
          <ac:chgData name="António Ferreira" userId="001dcdbed7525e73" providerId="LiveId" clId="{40CE3E77-3AC1-449B-85C2-4C72822D4AE3}" dt="2018-06-09T16:41:43.146" v="131"/>
          <ac:spMkLst>
            <pc:docMk/>
            <pc:sldMk cId="460904190" sldId="259"/>
            <ac:spMk id="51" creationId="{D34C4473-D076-4AC4-B8D2-EDFA910EB05E}"/>
          </ac:spMkLst>
        </pc:spChg>
        <pc:spChg chg="mod">
          <ac:chgData name="António Ferreira" userId="001dcdbed7525e73" providerId="LiveId" clId="{40CE3E77-3AC1-449B-85C2-4C72822D4AE3}" dt="2018-06-09T16:43:05.026" v="142" actId="13822"/>
          <ac:spMkLst>
            <pc:docMk/>
            <pc:sldMk cId="460904190" sldId="259"/>
            <ac:spMk id="59" creationId="{E73078DA-753C-4C4B-BA13-4332A7E166CB}"/>
          </ac:spMkLst>
        </pc:spChg>
        <pc:spChg chg="mod">
          <ac:chgData name="António Ferreira" userId="001dcdbed7525e73" providerId="LiveId" clId="{40CE3E77-3AC1-449B-85C2-4C72822D4AE3}" dt="2018-06-09T16:43:05.026" v="142" actId="13822"/>
          <ac:spMkLst>
            <pc:docMk/>
            <pc:sldMk cId="460904190" sldId="259"/>
            <ac:spMk id="60" creationId="{FCBFD089-E74C-4486-B6CC-29A85B6BA433}"/>
          </ac:spMkLst>
        </pc:spChg>
        <pc:grpChg chg="add del">
          <ac:chgData name="António Ferreira" userId="001dcdbed7525e73" providerId="LiveId" clId="{40CE3E77-3AC1-449B-85C2-4C72822D4AE3}" dt="2018-06-09T16:40:58.811" v="126"/>
          <ac:grpSpMkLst>
            <pc:docMk/>
            <pc:sldMk cId="460904190" sldId="259"/>
            <ac:grpSpMk id="4" creationId="{AFC9F4A4-7B93-4FB1-9176-CEFA85101819}"/>
          </ac:grpSpMkLst>
        </pc:grpChg>
        <pc:grpChg chg="add del">
          <ac:chgData name="António Ferreira" userId="001dcdbed7525e73" providerId="LiveId" clId="{40CE3E77-3AC1-449B-85C2-4C72822D4AE3}" dt="2018-06-09T16:40:58.811" v="126"/>
          <ac:grpSpMkLst>
            <pc:docMk/>
            <pc:sldMk cId="460904190" sldId="259"/>
            <ac:grpSpMk id="7" creationId="{543A5813-8603-4A8A-8AAA-EFF6888CC12E}"/>
          </ac:grpSpMkLst>
        </pc:grpChg>
        <pc:grpChg chg="add del">
          <ac:chgData name="António Ferreira" userId="001dcdbed7525e73" providerId="LiveId" clId="{40CE3E77-3AC1-449B-85C2-4C72822D4AE3}" dt="2018-06-09T16:40:58.811" v="126"/>
          <ac:grpSpMkLst>
            <pc:docMk/>
            <pc:sldMk cId="460904190" sldId="259"/>
            <ac:grpSpMk id="12" creationId="{7B820C2D-6B18-473B-8167-61F1A0B6177C}"/>
          </ac:grpSpMkLst>
        </pc:grpChg>
        <pc:grpChg chg="add del">
          <ac:chgData name="António Ferreira" userId="001dcdbed7525e73" providerId="LiveId" clId="{40CE3E77-3AC1-449B-85C2-4C72822D4AE3}" dt="2018-06-09T16:40:58.811" v="126"/>
          <ac:grpSpMkLst>
            <pc:docMk/>
            <pc:sldMk cId="460904190" sldId="259"/>
            <ac:grpSpMk id="15" creationId="{1A201F95-3D8F-4D77-8B7E-A20BA0CCF82F}"/>
          </ac:grpSpMkLst>
        </pc:grpChg>
        <pc:grpChg chg="add del ord">
          <ac:chgData name="António Ferreira" userId="001dcdbed7525e73" providerId="LiveId" clId="{40CE3E77-3AC1-449B-85C2-4C72822D4AE3}" dt="2018-06-09T16:40:58.490" v="125"/>
          <ac:grpSpMkLst>
            <pc:docMk/>
            <pc:sldMk cId="460904190" sldId="259"/>
            <ac:grpSpMk id="18" creationId="{8600F208-C631-4E00-963B-ED2616FEB539}"/>
          </ac:grpSpMkLst>
        </pc:grpChg>
        <pc:grpChg chg="add del mod">
          <ac:chgData name="António Ferreira" userId="001dcdbed7525e73" providerId="LiveId" clId="{40CE3E77-3AC1-449B-85C2-4C72822D4AE3}" dt="2018-06-09T16:41:32.961" v="130"/>
          <ac:grpSpMkLst>
            <pc:docMk/>
            <pc:sldMk cId="460904190" sldId="259"/>
            <ac:grpSpMk id="21" creationId="{82687E4E-63D4-42FE-9BEA-CB88B49F63D1}"/>
          </ac:grpSpMkLst>
        </pc:grpChg>
        <pc:grpChg chg="add del mod">
          <ac:chgData name="António Ferreira" userId="001dcdbed7525e73" providerId="LiveId" clId="{40CE3E77-3AC1-449B-85C2-4C72822D4AE3}" dt="2018-06-09T16:41:32.961" v="130"/>
          <ac:grpSpMkLst>
            <pc:docMk/>
            <pc:sldMk cId="460904190" sldId="259"/>
            <ac:grpSpMk id="24" creationId="{8E2E5AEC-F5AE-405A-987A-EA8C859249EE}"/>
          </ac:grpSpMkLst>
        </pc:grpChg>
        <pc:grpChg chg="add del mod">
          <ac:chgData name="António Ferreira" userId="001dcdbed7525e73" providerId="LiveId" clId="{40CE3E77-3AC1-449B-85C2-4C72822D4AE3}" dt="2018-06-09T16:41:32.961" v="130"/>
          <ac:grpSpMkLst>
            <pc:docMk/>
            <pc:sldMk cId="460904190" sldId="259"/>
            <ac:grpSpMk id="27" creationId="{4FAFA454-E250-439F-BCD7-E2B9083B517C}"/>
          </ac:grpSpMkLst>
        </pc:grpChg>
        <pc:grpChg chg="add del mod">
          <ac:chgData name="António Ferreira" userId="001dcdbed7525e73" providerId="LiveId" clId="{40CE3E77-3AC1-449B-85C2-4C72822D4AE3}" dt="2018-06-09T16:41:32.961" v="130"/>
          <ac:grpSpMkLst>
            <pc:docMk/>
            <pc:sldMk cId="460904190" sldId="259"/>
            <ac:grpSpMk id="30" creationId="{FF9A3AAE-DB17-4C5A-939F-19B88BBC5F9C}"/>
          </ac:grpSpMkLst>
        </pc:grpChg>
        <pc:grpChg chg="add del mod">
          <ac:chgData name="António Ferreira" userId="001dcdbed7525e73" providerId="LiveId" clId="{40CE3E77-3AC1-449B-85C2-4C72822D4AE3}" dt="2018-06-09T16:41:32.961" v="130"/>
          <ac:grpSpMkLst>
            <pc:docMk/>
            <pc:sldMk cId="460904190" sldId="259"/>
            <ac:grpSpMk id="35" creationId="{4B56F88D-A629-46EB-B74C-620AA523E754}"/>
          </ac:grpSpMkLst>
        </pc:grpChg>
        <pc:grpChg chg="add del mod">
          <ac:chgData name="António Ferreira" userId="001dcdbed7525e73" providerId="LiveId" clId="{40CE3E77-3AC1-449B-85C2-4C72822D4AE3}" dt="2018-06-09T16:41:32.961" v="130"/>
          <ac:grpSpMkLst>
            <pc:docMk/>
            <pc:sldMk cId="460904190" sldId="259"/>
            <ac:grpSpMk id="38" creationId="{77C09D9C-871A-4D08-9715-AB491C2D6EC0}"/>
          </ac:grpSpMkLst>
        </pc:grpChg>
        <pc:grpChg chg="add mod">
          <ac:chgData name="António Ferreira" userId="001dcdbed7525e73" providerId="LiveId" clId="{40CE3E77-3AC1-449B-85C2-4C72822D4AE3}" dt="2018-06-09T16:42:07.992" v="135" actId="14100"/>
          <ac:grpSpMkLst>
            <pc:docMk/>
            <pc:sldMk cId="460904190" sldId="259"/>
            <ac:grpSpMk id="41" creationId="{7836DE2D-FA53-4FC2-9D37-EA3D84ACC02D}"/>
          </ac:grpSpMkLst>
        </pc:grpChg>
        <pc:grpChg chg="add">
          <ac:chgData name="António Ferreira" userId="001dcdbed7525e73" providerId="LiveId" clId="{40CE3E77-3AC1-449B-85C2-4C72822D4AE3}" dt="2018-06-09T16:41:43.146" v="131"/>
          <ac:grpSpMkLst>
            <pc:docMk/>
            <pc:sldMk cId="460904190" sldId="259"/>
            <ac:grpSpMk id="44" creationId="{499FEF1C-F8BE-476F-969F-AD24E20CA585}"/>
          </ac:grpSpMkLst>
        </pc:grpChg>
        <pc:grpChg chg="add ord">
          <ac:chgData name="António Ferreira" userId="001dcdbed7525e73" providerId="LiveId" clId="{40CE3E77-3AC1-449B-85C2-4C72822D4AE3}" dt="2018-06-09T16:42:44.490" v="140" actId="170"/>
          <ac:grpSpMkLst>
            <pc:docMk/>
            <pc:sldMk cId="460904190" sldId="259"/>
            <ac:grpSpMk id="47" creationId="{BFCA0CC7-A1C6-4AFD-813F-587B06161C75}"/>
          </ac:grpSpMkLst>
        </pc:grpChg>
        <pc:grpChg chg="add">
          <ac:chgData name="António Ferreira" userId="001dcdbed7525e73" providerId="LiveId" clId="{40CE3E77-3AC1-449B-85C2-4C72822D4AE3}" dt="2018-06-09T16:41:43.146" v="131"/>
          <ac:grpSpMkLst>
            <pc:docMk/>
            <pc:sldMk cId="460904190" sldId="259"/>
            <ac:grpSpMk id="52" creationId="{0A0848BE-CEC5-49B1-B6F4-3B281E7DD283}"/>
          </ac:grpSpMkLst>
        </pc:grpChg>
        <pc:grpChg chg="add">
          <ac:chgData name="António Ferreira" userId="001dcdbed7525e73" providerId="LiveId" clId="{40CE3E77-3AC1-449B-85C2-4C72822D4AE3}" dt="2018-06-09T16:41:43.146" v="131"/>
          <ac:grpSpMkLst>
            <pc:docMk/>
            <pc:sldMk cId="460904190" sldId="259"/>
            <ac:grpSpMk id="55" creationId="{1E024AE7-91AD-413D-84A1-4558439BA027}"/>
          </ac:grpSpMkLst>
        </pc:grpChg>
        <pc:grpChg chg="add">
          <ac:chgData name="António Ferreira" userId="001dcdbed7525e73" providerId="LiveId" clId="{40CE3E77-3AC1-449B-85C2-4C72822D4AE3}" dt="2018-06-09T16:41:43.146" v="131"/>
          <ac:grpSpMkLst>
            <pc:docMk/>
            <pc:sldMk cId="460904190" sldId="259"/>
            <ac:grpSpMk id="58" creationId="{C757F23C-ED19-4ABC-9CE1-BE482D0C24BB}"/>
          </ac:grpSpMkLst>
        </pc:grpChg>
        <pc:grpChg chg="add ord">
          <ac:chgData name="António Ferreira" userId="001dcdbed7525e73" providerId="LiveId" clId="{40CE3E77-3AC1-449B-85C2-4C72822D4AE3}" dt="2018-06-09T16:42:37.940" v="139" actId="171"/>
          <ac:grpSpMkLst>
            <pc:docMk/>
            <pc:sldMk cId="460904190" sldId="259"/>
            <ac:grpSpMk id="62" creationId="{30014B06-9DAD-41B9-95AD-4705E5B29A0A}"/>
          </ac:grpSpMkLst>
        </pc:grpChg>
        <pc:graphicFrameChg chg="add mod">
          <ac:chgData name="António Ferreira" userId="001dcdbed7525e73" providerId="LiveId" clId="{40CE3E77-3AC1-449B-85C2-4C72822D4AE3}" dt="2018-06-09T16:41:58.741" v="133" actId="1076"/>
          <ac:graphicFrameMkLst>
            <pc:docMk/>
            <pc:sldMk cId="460904190" sldId="259"/>
            <ac:graphicFrameMk id="61" creationId="{ECEF07AD-AF4B-4794-BFAD-502767862EEA}"/>
          </ac:graphicFrameMkLst>
        </pc:graphicFrameChg>
      </pc:sldChg>
      <pc:sldChg chg="modSp add">
        <pc:chgData name="António Ferreira" userId="001dcdbed7525e73" providerId="LiveId" clId="{40CE3E77-3AC1-449B-85C2-4C72822D4AE3}" dt="2018-06-09T16:44:42.012" v="159" actId="20577"/>
        <pc:sldMkLst>
          <pc:docMk/>
          <pc:sldMk cId="2219514347" sldId="260"/>
        </pc:sldMkLst>
        <pc:spChg chg="mod">
          <ac:chgData name="António Ferreira" userId="001dcdbed7525e73" providerId="LiveId" clId="{40CE3E77-3AC1-449B-85C2-4C72822D4AE3}" dt="2018-06-09T16:44:42.012" v="159" actId="20577"/>
          <ac:spMkLst>
            <pc:docMk/>
            <pc:sldMk cId="2219514347" sldId="260"/>
            <ac:spMk id="2" creationId="{F90AEE5E-C4FA-465C-A935-A6DDEF64BE71}"/>
          </ac:spMkLst>
        </pc:spChg>
        <pc:spChg chg="mod">
          <ac:chgData name="António Ferreira" userId="001dcdbed7525e73" providerId="LiveId" clId="{40CE3E77-3AC1-449B-85C2-4C72822D4AE3}" dt="2018-06-09T16:44:13.644" v="154" actId="20577"/>
          <ac:spMkLst>
            <pc:docMk/>
            <pc:sldMk cId="2219514347" sldId="260"/>
            <ac:spMk id="3" creationId="{794B938E-7754-4599-B63E-0FB1C5B216DC}"/>
          </ac:spMkLst>
        </pc:spChg>
      </pc:sldChg>
      <pc:sldChg chg="addSp modSp add modAnim">
        <pc:chgData name="António Ferreira" userId="001dcdbed7525e73" providerId="LiveId" clId="{40CE3E77-3AC1-449B-85C2-4C72822D4AE3}" dt="2018-06-09T16:46:55.988" v="192" actId="123"/>
        <pc:sldMkLst>
          <pc:docMk/>
          <pc:sldMk cId="694443265" sldId="261"/>
        </pc:sldMkLst>
        <pc:spChg chg="mod">
          <ac:chgData name="António Ferreira" userId="001dcdbed7525e73" providerId="LiveId" clId="{40CE3E77-3AC1-449B-85C2-4C72822D4AE3}" dt="2018-06-09T16:46:55.988" v="192" actId="123"/>
          <ac:spMkLst>
            <pc:docMk/>
            <pc:sldMk cId="694443265" sldId="261"/>
            <ac:spMk id="2" creationId="{5393F03C-42E0-4D1A-9DE3-DBC74D1A691F}"/>
          </ac:spMkLst>
        </pc:spChg>
        <pc:spChg chg="mod">
          <ac:chgData name="António Ferreira" userId="001dcdbed7525e73" providerId="LiveId" clId="{40CE3E77-3AC1-449B-85C2-4C72822D4AE3}" dt="2018-06-09T16:45:31.309" v="171" actId="20577"/>
          <ac:spMkLst>
            <pc:docMk/>
            <pc:sldMk cId="694443265" sldId="261"/>
            <ac:spMk id="3" creationId="{593BA4B2-EA5F-47FC-9A1A-CCDE4642F1F5}"/>
          </ac:spMkLst>
        </pc:spChg>
        <pc:spChg chg="mod">
          <ac:chgData name="António Ferreira" userId="001dcdbed7525e73" providerId="LiveId" clId="{40CE3E77-3AC1-449B-85C2-4C72822D4AE3}" dt="2018-06-09T16:46:05.886" v="176" actId="13822"/>
          <ac:spMkLst>
            <pc:docMk/>
            <pc:sldMk cId="694443265" sldId="261"/>
            <ac:spMk id="5" creationId="{74855642-F3A6-4557-B325-EF0A3F4F49A5}"/>
          </ac:spMkLst>
        </pc:spChg>
        <pc:spChg chg="mod">
          <ac:chgData name="António Ferreira" userId="001dcdbed7525e73" providerId="LiveId" clId="{40CE3E77-3AC1-449B-85C2-4C72822D4AE3}" dt="2018-06-09T16:46:05.886" v="176" actId="13822"/>
          <ac:spMkLst>
            <pc:docMk/>
            <pc:sldMk cId="694443265" sldId="261"/>
            <ac:spMk id="6" creationId="{CDAC8F58-AB92-48DE-A013-68CFD1BB11D2}"/>
          </ac:spMkLst>
        </pc:spChg>
        <pc:grpChg chg="add mod">
          <ac:chgData name="António Ferreira" userId="001dcdbed7525e73" providerId="LiveId" clId="{40CE3E77-3AC1-449B-85C2-4C72822D4AE3}" dt="2018-06-09T16:45:57.270" v="175" actId="1076"/>
          <ac:grpSpMkLst>
            <pc:docMk/>
            <pc:sldMk cId="694443265" sldId="261"/>
            <ac:grpSpMk id="4" creationId="{B456BBB0-C13B-4857-AC6D-90AEC20E119B}"/>
          </ac:grpSpMkLst>
        </pc:grpChg>
      </pc:sldChg>
      <pc:sldChg chg="addSp modSp add modAnim">
        <pc:chgData name="António Ferreira" userId="001dcdbed7525e73" providerId="LiveId" clId="{40CE3E77-3AC1-449B-85C2-4C72822D4AE3}" dt="2018-06-09T16:51:08.447" v="229" actId="14100"/>
        <pc:sldMkLst>
          <pc:docMk/>
          <pc:sldMk cId="2917362949" sldId="262"/>
        </pc:sldMkLst>
        <pc:spChg chg="mod">
          <ac:chgData name="António Ferreira" userId="001dcdbed7525e73" providerId="LiveId" clId="{40CE3E77-3AC1-449B-85C2-4C72822D4AE3}" dt="2018-06-09T16:49:43.181" v="219" actId="20577"/>
          <ac:spMkLst>
            <pc:docMk/>
            <pc:sldMk cId="2917362949" sldId="262"/>
            <ac:spMk id="2" creationId="{12BA9B27-2052-45B9-8173-8CD6B0F42CAF}"/>
          </ac:spMkLst>
        </pc:spChg>
        <pc:spChg chg="mod">
          <ac:chgData name="António Ferreira" userId="001dcdbed7525e73" providerId="LiveId" clId="{40CE3E77-3AC1-449B-85C2-4C72822D4AE3}" dt="2018-06-09T16:48:25.130" v="204" actId="20577"/>
          <ac:spMkLst>
            <pc:docMk/>
            <pc:sldMk cId="2917362949" sldId="262"/>
            <ac:spMk id="3" creationId="{A0FA8133-512F-4900-AF11-7167BCA988BD}"/>
          </ac:spMkLst>
        </pc:spChg>
        <pc:grpChg chg="add mod">
          <ac:chgData name="António Ferreira" userId="001dcdbed7525e73" providerId="LiveId" clId="{40CE3E77-3AC1-449B-85C2-4C72822D4AE3}" dt="2018-06-09T16:51:08.447" v="229" actId="14100"/>
          <ac:grpSpMkLst>
            <pc:docMk/>
            <pc:sldMk cId="2917362949" sldId="262"/>
            <ac:grpSpMk id="5" creationId="{205A6EDC-9291-4134-9BDF-840B504D2C96}"/>
          </ac:grpSpMkLst>
        </pc:grpChg>
        <pc:picChg chg="add mod">
          <ac:chgData name="António Ferreira" userId="001dcdbed7525e73" providerId="LiveId" clId="{40CE3E77-3AC1-449B-85C2-4C72822D4AE3}" dt="2018-06-09T16:51:03.318" v="228" actId="14100"/>
          <ac:picMkLst>
            <pc:docMk/>
            <pc:sldMk cId="2917362949" sldId="262"/>
            <ac:picMk id="4" creationId="{2DD1155F-D58C-44E2-935C-0459C92D7D96}"/>
          </ac:picMkLst>
        </pc:picChg>
      </pc:sldChg>
      <pc:sldChg chg="delSp add">
        <pc:chgData name="António Ferreira" userId="001dcdbed7525e73" providerId="LiveId" clId="{40CE3E77-3AC1-449B-85C2-4C72822D4AE3}" dt="2018-06-09T16:48:49.862" v="208" actId="478"/>
        <pc:sldMkLst>
          <pc:docMk/>
          <pc:sldMk cId="4278932600" sldId="263"/>
        </pc:sldMkLst>
        <pc:spChg chg="del">
          <ac:chgData name="António Ferreira" userId="001dcdbed7525e73" providerId="LiveId" clId="{40CE3E77-3AC1-449B-85C2-4C72822D4AE3}" dt="2018-06-09T16:48:49.862" v="208" actId="478"/>
          <ac:spMkLst>
            <pc:docMk/>
            <pc:sldMk cId="4278932600" sldId="263"/>
            <ac:spMk id="2" creationId="{AB2A33D8-5B4B-496D-9023-A30150552D6C}"/>
          </ac:spMkLst>
        </pc:spChg>
        <pc:spChg chg="del">
          <ac:chgData name="António Ferreira" userId="001dcdbed7525e73" providerId="LiveId" clId="{40CE3E77-3AC1-449B-85C2-4C72822D4AE3}" dt="2018-06-09T16:48:46.945" v="207" actId="478"/>
          <ac:spMkLst>
            <pc:docMk/>
            <pc:sldMk cId="4278932600" sldId="263"/>
            <ac:spMk id="3" creationId="{7070E5B0-C9FE-427C-AE69-E9F66625EF75}"/>
          </ac:spMkLst>
        </pc:spChg>
      </pc:sldChg>
      <pc:sldChg chg="addSp delSp modSp add modAnim">
        <pc:chgData name="António Ferreira" userId="001dcdbed7525e73" providerId="LiveId" clId="{40CE3E77-3AC1-449B-85C2-4C72822D4AE3}" dt="2018-06-09T16:52:08.338" v="284" actId="20577"/>
        <pc:sldMkLst>
          <pc:docMk/>
          <pc:sldMk cId="1424678959" sldId="264"/>
        </pc:sldMkLst>
        <pc:spChg chg="mod">
          <ac:chgData name="António Ferreira" userId="001dcdbed7525e73" providerId="LiveId" clId="{40CE3E77-3AC1-449B-85C2-4C72822D4AE3}" dt="2018-06-09T16:51:35.597" v="268" actId="20577"/>
          <ac:spMkLst>
            <pc:docMk/>
            <pc:sldMk cId="1424678959" sldId="264"/>
            <ac:spMk id="2" creationId="{9BECC196-1570-4038-AFFD-C211A3BBD424}"/>
          </ac:spMkLst>
        </pc:spChg>
        <pc:spChg chg="mod">
          <ac:chgData name="António Ferreira" userId="001dcdbed7525e73" providerId="LiveId" clId="{40CE3E77-3AC1-449B-85C2-4C72822D4AE3}" dt="2018-06-09T16:52:08.338" v="284" actId="20577"/>
          <ac:spMkLst>
            <pc:docMk/>
            <pc:sldMk cId="1424678959" sldId="264"/>
            <ac:spMk id="3" creationId="{376541D5-B9D5-493F-8DF0-8F6EE20E4C2E}"/>
          </ac:spMkLst>
        </pc:spChg>
        <pc:spChg chg="mod">
          <ac:chgData name="António Ferreira" userId="001dcdbed7525e73" providerId="LiveId" clId="{40CE3E77-3AC1-449B-85C2-4C72822D4AE3}" dt="2018-06-09T16:51:48.932" v="271" actId="13822"/>
          <ac:spMkLst>
            <pc:docMk/>
            <pc:sldMk cId="1424678959" sldId="264"/>
            <ac:spMk id="6" creationId="{40701F5F-3BB3-4D04-830C-F480B2028224}"/>
          </ac:spMkLst>
        </pc:spChg>
        <pc:spChg chg="mod">
          <ac:chgData name="António Ferreira" userId="001dcdbed7525e73" providerId="LiveId" clId="{40CE3E77-3AC1-449B-85C2-4C72822D4AE3}" dt="2018-06-09T16:51:48.932" v="271" actId="13822"/>
          <ac:spMkLst>
            <pc:docMk/>
            <pc:sldMk cId="1424678959" sldId="264"/>
            <ac:spMk id="7" creationId="{6A436A66-6BE1-435B-B4BC-4A26A1204A00}"/>
          </ac:spMkLst>
        </pc:spChg>
        <pc:spChg chg="mod">
          <ac:chgData name="António Ferreira" userId="001dcdbed7525e73" providerId="LiveId" clId="{40CE3E77-3AC1-449B-85C2-4C72822D4AE3}" dt="2018-06-09T16:51:48.932" v="271" actId="13822"/>
          <ac:spMkLst>
            <pc:docMk/>
            <pc:sldMk cId="1424678959" sldId="264"/>
            <ac:spMk id="9" creationId="{A41E1F48-7674-4878-8B84-F5E5FA935AA7}"/>
          </ac:spMkLst>
        </pc:spChg>
        <pc:spChg chg="mod">
          <ac:chgData name="António Ferreira" userId="001dcdbed7525e73" providerId="LiveId" clId="{40CE3E77-3AC1-449B-85C2-4C72822D4AE3}" dt="2018-06-09T16:51:48.932" v="271" actId="13822"/>
          <ac:spMkLst>
            <pc:docMk/>
            <pc:sldMk cId="1424678959" sldId="264"/>
            <ac:spMk id="11" creationId="{C557474F-E371-4B95-B947-4CF4E2811169}"/>
          </ac:spMkLst>
        </pc:spChg>
        <pc:spChg chg="mod">
          <ac:chgData name="António Ferreira" userId="001dcdbed7525e73" providerId="LiveId" clId="{40CE3E77-3AC1-449B-85C2-4C72822D4AE3}" dt="2018-06-09T16:51:48.932" v="271" actId="13822"/>
          <ac:spMkLst>
            <pc:docMk/>
            <pc:sldMk cId="1424678959" sldId="264"/>
            <ac:spMk id="13" creationId="{9396A10A-4FE1-4BF0-AFD2-16E5E5D21134}"/>
          </ac:spMkLst>
        </pc:spChg>
        <pc:spChg chg="mod">
          <ac:chgData name="António Ferreira" userId="001dcdbed7525e73" providerId="LiveId" clId="{40CE3E77-3AC1-449B-85C2-4C72822D4AE3}" dt="2018-06-09T16:51:48.932" v="271" actId="13822"/>
          <ac:spMkLst>
            <pc:docMk/>
            <pc:sldMk cId="1424678959" sldId="264"/>
            <ac:spMk id="14" creationId="{74F51E06-C300-444C-BF2B-0F4273AB42C3}"/>
          </ac:spMkLst>
        </pc:spChg>
        <pc:grpChg chg="add mod">
          <ac:chgData name="António Ferreira" userId="001dcdbed7525e73" providerId="LiveId" clId="{40CE3E77-3AC1-449B-85C2-4C72822D4AE3}" dt="2018-06-09T16:51:51.568" v="272" actId="207"/>
          <ac:grpSpMkLst>
            <pc:docMk/>
            <pc:sldMk cId="1424678959" sldId="264"/>
            <ac:grpSpMk id="4" creationId="{76566AB7-F40B-4E24-B88C-7E097CE0D5F2}"/>
          </ac:grpSpMkLst>
        </pc:grpChg>
        <pc:grpChg chg="del">
          <ac:chgData name="António Ferreira" userId="001dcdbed7525e73" providerId="LiveId" clId="{40CE3E77-3AC1-449B-85C2-4C72822D4AE3}" dt="2018-06-09T16:51:56.711" v="273" actId="478"/>
          <ac:grpSpMkLst>
            <pc:docMk/>
            <pc:sldMk cId="1424678959" sldId="264"/>
            <ac:grpSpMk id="10" creationId="{55B9E6F8-F830-4817-BE73-329E94A297F2}"/>
          </ac:grpSpMkLst>
        </pc:grpChg>
        <pc:graphicFrameChg chg="del">
          <ac:chgData name="António Ferreira" userId="001dcdbed7525e73" providerId="LiveId" clId="{40CE3E77-3AC1-449B-85C2-4C72822D4AE3}" dt="2018-06-09T16:51:56.711" v="273" actId="478"/>
          <ac:graphicFrameMkLst>
            <pc:docMk/>
            <pc:sldMk cId="1424678959" sldId="264"/>
            <ac:graphicFrameMk id="12" creationId="{9A8AF71D-E22D-4F97-8012-F234DD0C4A3D}"/>
          </ac:graphicFrameMkLst>
        </pc:graphicFrameChg>
      </pc:sldChg>
      <pc:sldChg chg="addSp delSp modSp add modAnim">
        <pc:chgData name="António Ferreira" userId="001dcdbed7525e73" providerId="LiveId" clId="{40CE3E77-3AC1-449B-85C2-4C72822D4AE3}" dt="2018-06-09T16:53:22.331" v="380" actId="478"/>
        <pc:sldMkLst>
          <pc:docMk/>
          <pc:sldMk cId="3951373466" sldId="265"/>
        </pc:sldMkLst>
        <pc:spChg chg="mod">
          <ac:chgData name="António Ferreira" userId="001dcdbed7525e73" providerId="LiveId" clId="{40CE3E77-3AC1-449B-85C2-4C72822D4AE3}" dt="2018-06-09T16:52:53.228" v="374" actId="20577"/>
          <ac:spMkLst>
            <pc:docMk/>
            <pc:sldMk cId="3951373466" sldId="265"/>
            <ac:spMk id="2" creationId="{6C196E37-C5D6-4543-94DD-013FEBE18025}"/>
          </ac:spMkLst>
        </pc:spChg>
        <pc:spChg chg="mod">
          <ac:chgData name="António Ferreira" userId="001dcdbed7525e73" providerId="LiveId" clId="{40CE3E77-3AC1-449B-85C2-4C72822D4AE3}" dt="2018-06-09T16:52:31.860" v="296" actId="20577"/>
          <ac:spMkLst>
            <pc:docMk/>
            <pc:sldMk cId="3951373466" sldId="265"/>
            <ac:spMk id="3" creationId="{8F22A5D1-7F9F-426B-8089-230F5A2290BC}"/>
          </ac:spMkLst>
        </pc:spChg>
        <pc:spChg chg="mod">
          <ac:chgData name="António Ferreira" userId="001dcdbed7525e73" providerId="LiveId" clId="{40CE3E77-3AC1-449B-85C2-4C72822D4AE3}" dt="2018-06-09T16:53:03.656" v="376" actId="13822"/>
          <ac:spMkLst>
            <pc:docMk/>
            <pc:sldMk cId="3951373466" sldId="265"/>
            <ac:spMk id="5" creationId="{A05CE9D1-89B6-4DCA-AECB-46DA0DBDAF75}"/>
          </ac:spMkLst>
        </pc:spChg>
        <pc:spChg chg="mod">
          <ac:chgData name="António Ferreira" userId="001dcdbed7525e73" providerId="LiveId" clId="{40CE3E77-3AC1-449B-85C2-4C72822D4AE3}" dt="2018-06-09T16:53:03.656" v="376" actId="13822"/>
          <ac:spMkLst>
            <pc:docMk/>
            <pc:sldMk cId="3951373466" sldId="265"/>
            <ac:spMk id="6" creationId="{3D86EF02-71E7-4424-A6EC-63DB09A5BAB1}"/>
          </ac:spMkLst>
        </pc:spChg>
        <pc:spChg chg="mod">
          <ac:chgData name="António Ferreira" userId="001dcdbed7525e73" providerId="LiveId" clId="{40CE3E77-3AC1-449B-85C2-4C72822D4AE3}" dt="2018-06-09T16:53:03.656" v="376" actId="13822"/>
          <ac:spMkLst>
            <pc:docMk/>
            <pc:sldMk cId="3951373466" sldId="265"/>
            <ac:spMk id="7" creationId="{900FA632-41C3-4BE7-AD9B-22B5234170EC}"/>
          </ac:spMkLst>
        </pc:spChg>
        <pc:spChg chg="mod">
          <ac:chgData name="António Ferreira" userId="001dcdbed7525e73" providerId="LiveId" clId="{40CE3E77-3AC1-449B-85C2-4C72822D4AE3}" dt="2018-06-09T16:53:03.656" v="376" actId="13822"/>
          <ac:spMkLst>
            <pc:docMk/>
            <pc:sldMk cId="3951373466" sldId="265"/>
            <ac:spMk id="9" creationId="{19EE6386-CE0E-4C17-AEFF-8039601E811C}"/>
          </ac:spMkLst>
        </pc:spChg>
        <pc:spChg chg="mod">
          <ac:chgData name="António Ferreira" userId="001dcdbed7525e73" providerId="LiveId" clId="{40CE3E77-3AC1-449B-85C2-4C72822D4AE3}" dt="2018-06-09T16:53:03.656" v="376" actId="13822"/>
          <ac:spMkLst>
            <pc:docMk/>
            <pc:sldMk cId="3951373466" sldId="265"/>
            <ac:spMk id="10" creationId="{B9F6E566-3B5B-4F01-96CB-79520B0B0CA1}"/>
          </ac:spMkLst>
        </pc:spChg>
        <pc:spChg chg="mod">
          <ac:chgData name="António Ferreira" userId="001dcdbed7525e73" providerId="LiveId" clId="{40CE3E77-3AC1-449B-85C2-4C72822D4AE3}" dt="2018-06-09T16:53:18.311" v="379" actId="14100"/>
          <ac:spMkLst>
            <pc:docMk/>
            <pc:sldMk cId="3951373466" sldId="265"/>
            <ac:spMk id="11" creationId="{FE7EC27F-09D9-4D26-8F73-223011CFE9D1}"/>
          </ac:spMkLst>
        </pc:spChg>
        <pc:spChg chg="mod">
          <ac:chgData name="António Ferreira" userId="001dcdbed7525e73" providerId="LiveId" clId="{40CE3E77-3AC1-449B-85C2-4C72822D4AE3}" dt="2018-06-09T16:53:03.656" v="376" actId="13822"/>
          <ac:spMkLst>
            <pc:docMk/>
            <pc:sldMk cId="3951373466" sldId="265"/>
            <ac:spMk id="12" creationId="{86FAF10E-25F6-4D31-B9EC-63464ED9E72F}"/>
          </ac:spMkLst>
        </pc:spChg>
        <pc:grpChg chg="add mod">
          <ac:chgData name="António Ferreira" userId="001dcdbed7525e73" providerId="LiveId" clId="{40CE3E77-3AC1-449B-85C2-4C72822D4AE3}" dt="2018-06-09T16:53:06.001" v="377" actId="207"/>
          <ac:grpSpMkLst>
            <pc:docMk/>
            <pc:sldMk cId="3951373466" sldId="265"/>
            <ac:grpSpMk id="4" creationId="{242FD23A-3570-43D1-826A-C959C988FACB}"/>
          </ac:grpSpMkLst>
        </pc:grpChg>
        <pc:grpChg chg="del">
          <ac:chgData name="António Ferreira" userId="001dcdbed7525e73" providerId="LiveId" clId="{40CE3E77-3AC1-449B-85C2-4C72822D4AE3}" dt="2018-06-09T16:53:22.331" v="380" actId="478"/>
          <ac:grpSpMkLst>
            <pc:docMk/>
            <pc:sldMk cId="3951373466" sldId="265"/>
            <ac:grpSpMk id="8" creationId="{CBC37FE2-1488-424D-983A-F330F309660B}"/>
          </ac:grpSpMkLst>
        </pc:grpChg>
        <pc:graphicFrameChg chg="del">
          <ac:chgData name="António Ferreira" userId="001dcdbed7525e73" providerId="LiveId" clId="{40CE3E77-3AC1-449B-85C2-4C72822D4AE3}" dt="2018-06-09T16:53:22.331" v="380" actId="478"/>
          <ac:graphicFrameMkLst>
            <pc:docMk/>
            <pc:sldMk cId="3951373466" sldId="265"/>
            <ac:graphicFrameMk id="13" creationId="{569DE3DA-66C2-4E79-B6F9-9B25E03892BF}"/>
          </ac:graphicFrameMkLst>
        </pc:graphicFrameChg>
      </pc:sldChg>
      <pc:sldChg chg="addSp delSp modSp add delAnim modAnim">
        <pc:chgData name="António Ferreira" userId="001dcdbed7525e73" providerId="LiveId" clId="{40CE3E77-3AC1-449B-85C2-4C72822D4AE3}" dt="2018-06-09T16:55:16.225" v="438" actId="20577"/>
        <pc:sldMkLst>
          <pc:docMk/>
          <pc:sldMk cId="4249700683" sldId="266"/>
        </pc:sldMkLst>
        <pc:spChg chg="del">
          <ac:chgData name="António Ferreira" userId="001dcdbed7525e73" providerId="LiveId" clId="{40CE3E77-3AC1-449B-85C2-4C72822D4AE3}" dt="2018-06-09T16:54:04.868" v="382" actId="478"/>
          <ac:spMkLst>
            <pc:docMk/>
            <pc:sldMk cId="4249700683" sldId="266"/>
            <ac:spMk id="2" creationId="{BB8A2346-5BE4-437C-8AD7-75164A691A03}"/>
          </ac:spMkLst>
        </pc:spChg>
        <pc:spChg chg="del">
          <ac:chgData name="António Ferreira" userId="001dcdbed7525e73" providerId="LiveId" clId="{40CE3E77-3AC1-449B-85C2-4C72822D4AE3}" dt="2018-06-09T16:54:06.369" v="383" actId="478"/>
          <ac:spMkLst>
            <pc:docMk/>
            <pc:sldMk cId="4249700683" sldId="266"/>
            <ac:spMk id="3" creationId="{F1155F59-6C7B-4F2F-BD60-863B3885DCEB}"/>
          </ac:spMkLst>
        </pc:spChg>
        <pc:spChg chg="add mod">
          <ac:chgData name="António Ferreira" userId="001dcdbed7525e73" providerId="LiveId" clId="{40CE3E77-3AC1-449B-85C2-4C72822D4AE3}" dt="2018-06-09T16:55:16.225" v="438" actId="20577"/>
          <ac:spMkLst>
            <pc:docMk/>
            <pc:sldMk cId="4249700683" sldId="266"/>
            <ac:spMk id="14" creationId="{1D15EB8C-3CC4-4634-8E06-3CB3816CD1EB}"/>
          </ac:spMkLst>
        </pc:spChg>
        <pc:grpChg chg="add del">
          <ac:chgData name="António Ferreira" userId="001dcdbed7525e73" providerId="LiveId" clId="{40CE3E77-3AC1-449B-85C2-4C72822D4AE3}" dt="2018-06-09T16:54:12.536" v="385" actId="478"/>
          <ac:grpSpMkLst>
            <pc:docMk/>
            <pc:sldMk cId="4249700683" sldId="266"/>
            <ac:grpSpMk id="4" creationId="{32B93EF3-DDAB-415E-8A4E-7231518168E7}"/>
          </ac:grpSpMkLst>
        </pc:grpChg>
        <pc:graphicFrameChg chg="add mod">
          <ac:chgData name="António Ferreira" userId="001dcdbed7525e73" providerId="LiveId" clId="{40CE3E77-3AC1-449B-85C2-4C72822D4AE3}" dt="2018-06-09T16:54:49.588" v="393" actId="1076"/>
          <ac:graphicFrameMkLst>
            <pc:docMk/>
            <pc:sldMk cId="4249700683" sldId="266"/>
            <ac:graphicFrameMk id="15" creationId="{D541CB1C-6CAB-4DEB-86A2-6E7AF533439F}"/>
          </ac:graphicFrameMkLst>
        </pc:graphicFrameChg>
      </pc:sldChg>
      <pc:sldChg chg="addSp modSp add modAnim">
        <pc:chgData name="António Ferreira" userId="001dcdbed7525e73" providerId="LiveId" clId="{40CE3E77-3AC1-449B-85C2-4C72822D4AE3}" dt="2018-06-09T16:57:56.679" v="483" actId="1076"/>
        <pc:sldMkLst>
          <pc:docMk/>
          <pc:sldMk cId="329425164" sldId="267"/>
        </pc:sldMkLst>
        <pc:spChg chg="mod">
          <ac:chgData name="António Ferreira" userId="001dcdbed7525e73" providerId="LiveId" clId="{40CE3E77-3AC1-449B-85C2-4C72822D4AE3}" dt="2018-06-09T16:56:01.534" v="471" actId="20577"/>
          <ac:spMkLst>
            <pc:docMk/>
            <pc:sldMk cId="329425164" sldId="267"/>
            <ac:spMk id="2" creationId="{FD9261BD-34A6-4E32-8955-594BC19B1869}"/>
          </ac:spMkLst>
        </pc:spChg>
        <pc:spChg chg="mod">
          <ac:chgData name="António Ferreira" userId="001dcdbed7525e73" providerId="LiveId" clId="{40CE3E77-3AC1-449B-85C2-4C72822D4AE3}" dt="2018-06-09T16:55:52.911" v="450" actId="20577"/>
          <ac:spMkLst>
            <pc:docMk/>
            <pc:sldMk cId="329425164" sldId="267"/>
            <ac:spMk id="3" creationId="{07C71C1E-C084-4D49-A689-5BA4BAF04519}"/>
          </ac:spMkLst>
        </pc:spChg>
        <pc:spChg chg="add mod">
          <ac:chgData name="António Ferreira" userId="001dcdbed7525e73" providerId="LiveId" clId="{40CE3E77-3AC1-449B-85C2-4C72822D4AE3}" dt="2018-06-09T16:57:52.217" v="482" actId="14100"/>
          <ac:spMkLst>
            <pc:docMk/>
            <pc:sldMk cId="329425164" sldId="267"/>
            <ac:spMk id="4" creationId="{19C8FEEC-D64A-4596-A8D4-2B57BB6DA9E2}"/>
          </ac:spMkLst>
        </pc:spChg>
        <pc:spChg chg="add mod">
          <ac:chgData name="António Ferreira" userId="001dcdbed7525e73" providerId="LiveId" clId="{40CE3E77-3AC1-449B-85C2-4C72822D4AE3}" dt="2018-06-09T16:57:56.679" v="483" actId="1076"/>
          <ac:spMkLst>
            <pc:docMk/>
            <pc:sldMk cId="329425164" sldId="267"/>
            <ac:spMk id="5" creationId="{81B0D651-F796-4DD4-B74E-359AB3EB4462}"/>
          </ac:spMkLst>
        </pc:spChg>
      </pc:sldChg>
      <pc:sldChg chg="modSp add">
        <pc:chgData name="António Ferreira" userId="001dcdbed7525e73" providerId="LiveId" clId="{40CE3E77-3AC1-449B-85C2-4C72822D4AE3}" dt="2018-06-09T16:59:34.697" v="505" actId="123"/>
        <pc:sldMkLst>
          <pc:docMk/>
          <pc:sldMk cId="3248734614" sldId="268"/>
        </pc:sldMkLst>
        <pc:spChg chg="mod">
          <ac:chgData name="António Ferreira" userId="001dcdbed7525e73" providerId="LiveId" clId="{40CE3E77-3AC1-449B-85C2-4C72822D4AE3}" dt="2018-06-09T16:59:34.697" v="505" actId="123"/>
          <ac:spMkLst>
            <pc:docMk/>
            <pc:sldMk cId="3248734614" sldId="268"/>
            <ac:spMk id="2" creationId="{33BB97D3-54BD-4F2F-97D9-4718CD9BB2A5}"/>
          </ac:spMkLst>
        </pc:spChg>
        <pc:spChg chg="mod">
          <ac:chgData name="António Ferreira" userId="001dcdbed7525e73" providerId="LiveId" clId="{40CE3E77-3AC1-449B-85C2-4C72822D4AE3}" dt="2018-06-09T16:58:18.549" v="495" actId="20577"/>
          <ac:spMkLst>
            <pc:docMk/>
            <pc:sldMk cId="3248734614" sldId="268"/>
            <ac:spMk id="3" creationId="{1E9457BF-401C-4B00-A744-10F8713BA7E9}"/>
          </ac:spMkLst>
        </pc:spChg>
      </pc:sldChg>
      <pc:sldChg chg="addSp delSp modSp add">
        <pc:chgData name="António Ferreira" userId="001dcdbed7525e73" providerId="LiveId" clId="{40CE3E77-3AC1-449B-85C2-4C72822D4AE3}" dt="2018-06-09T17:02:40.398" v="550" actId="1076"/>
        <pc:sldMkLst>
          <pc:docMk/>
          <pc:sldMk cId="578003458" sldId="269"/>
        </pc:sldMkLst>
        <pc:spChg chg="del">
          <ac:chgData name="António Ferreira" userId="001dcdbed7525e73" providerId="LiveId" clId="{40CE3E77-3AC1-449B-85C2-4C72822D4AE3}" dt="2018-06-09T17:00:20.706" v="525" actId="478"/>
          <ac:spMkLst>
            <pc:docMk/>
            <pc:sldMk cId="578003458" sldId="269"/>
            <ac:spMk id="2" creationId="{17D5602F-6291-472F-BE7E-899F8D3ADC79}"/>
          </ac:spMkLst>
        </pc:spChg>
        <pc:spChg chg="mod">
          <ac:chgData name="António Ferreira" userId="001dcdbed7525e73" providerId="LiveId" clId="{40CE3E77-3AC1-449B-85C2-4C72822D4AE3}" dt="2018-06-09T17:00:18.113" v="524" actId="20577"/>
          <ac:spMkLst>
            <pc:docMk/>
            <pc:sldMk cId="578003458" sldId="269"/>
            <ac:spMk id="3" creationId="{4467CAE9-EAE7-4796-B6AA-DE020CACC08A}"/>
          </ac:spMkLst>
        </pc:spChg>
        <pc:spChg chg="add del">
          <ac:chgData name="António Ferreira" userId="001dcdbed7525e73" providerId="LiveId" clId="{40CE3E77-3AC1-449B-85C2-4C72822D4AE3}" dt="2018-06-09T17:00:26.563" v="527" actId="478"/>
          <ac:spMkLst>
            <pc:docMk/>
            <pc:sldMk cId="578003458" sldId="269"/>
            <ac:spMk id="4" creationId="{94B1F6E3-4789-43A1-95D9-37222273FFA7}"/>
          </ac:spMkLst>
        </pc:spChg>
        <pc:spChg chg="mod">
          <ac:chgData name="António Ferreira" userId="001dcdbed7525e73" providerId="LiveId" clId="{40CE3E77-3AC1-449B-85C2-4C72822D4AE3}" dt="2018-06-09T17:00:37.347" v="529" actId="207"/>
          <ac:spMkLst>
            <pc:docMk/>
            <pc:sldMk cId="578003458" sldId="269"/>
            <ac:spMk id="6" creationId="{21A9A74F-062B-496D-B1C1-B2C499FAE122}"/>
          </ac:spMkLst>
        </pc:spChg>
        <pc:spChg chg="mod">
          <ac:chgData name="António Ferreira" userId="001dcdbed7525e73" providerId="LiveId" clId="{40CE3E77-3AC1-449B-85C2-4C72822D4AE3}" dt="2018-06-09T17:00:37.347" v="529" actId="207"/>
          <ac:spMkLst>
            <pc:docMk/>
            <pc:sldMk cId="578003458" sldId="269"/>
            <ac:spMk id="10" creationId="{53FF59E0-8377-49FE-83F7-D5C4E10DA63A}"/>
          </ac:spMkLst>
        </pc:spChg>
        <pc:spChg chg="mod">
          <ac:chgData name="António Ferreira" userId="001dcdbed7525e73" providerId="LiveId" clId="{40CE3E77-3AC1-449B-85C2-4C72822D4AE3}" dt="2018-06-09T17:02:40.398" v="550" actId="1076"/>
          <ac:spMkLst>
            <pc:docMk/>
            <pc:sldMk cId="578003458" sldId="269"/>
            <ac:spMk id="11" creationId="{1975E30C-AF13-4F13-8DF8-2A44DD182AEF}"/>
          </ac:spMkLst>
        </pc:spChg>
        <pc:spChg chg="mod">
          <ac:chgData name="António Ferreira" userId="001dcdbed7525e73" providerId="LiveId" clId="{40CE3E77-3AC1-449B-85C2-4C72822D4AE3}" dt="2018-06-09T17:02:31.120" v="548" actId="1076"/>
          <ac:spMkLst>
            <pc:docMk/>
            <pc:sldMk cId="578003458" sldId="269"/>
            <ac:spMk id="12" creationId="{580517F2-C11F-4F04-8D1B-09EB7614CE66}"/>
          </ac:spMkLst>
        </pc:spChg>
        <pc:spChg chg="mod">
          <ac:chgData name="António Ferreira" userId="001dcdbed7525e73" providerId="LiveId" clId="{40CE3E77-3AC1-449B-85C2-4C72822D4AE3}" dt="2018-06-09T17:01:53.128" v="538" actId="1076"/>
          <ac:spMkLst>
            <pc:docMk/>
            <pc:sldMk cId="578003458" sldId="269"/>
            <ac:spMk id="13" creationId="{78122143-F376-49F6-AFEA-ED54A37C56E4}"/>
          </ac:spMkLst>
        </pc:spChg>
        <pc:spChg chg="mod">
          <ac:chgData name="António Ferreira" userId="001dcdbed7525e73" providerId="LiveId" clId="{40CE3E77-3AC1-449B-85C2-4C72822D4AE3}" dt="2018-06-09T17:02:19.840" v="545" actId="1076"/>
          <ac:spMkLst>
            <pc:docMk/>
            <pc:sldMk cId="578003458" sldId="269"/>
            <ac:spMk id="14" creationId="{1DC8385F-E05E-420C-BBF4-334BD8557878}"/>
          </ac:spMkLst>
        </pc:spChg>
        <pc:spChg chg="mod">
          <ac:chgData name="António Ferreira" userId="001dcdbed7525e73" providerId="LiveId" clId="{40CE3E77-3AC1-449B-85C2-4C72822D4AE3}" dt="2018-06-09T17:01:36.987" v="535" actId="1076"/>
          <ac:spMkLst>
            <pc:docMk/>
            <pc:sldMk cId="578003458" sldId="269"/>
            <ac:spMk id="15" creationId="{6999339F-4893-4579-A102-B502A67EC838}"/>
          </ac:spMkLst>
        </pc:spChg>
        <pc:spChg chg="mod">
          <ac:chgData name="António Ferreira" userId="001dcdbed7525e73" providerId="LiveId" clId="{40CE3E77-3AC1-449B-85C2-4C72822D4AE3}" dt="2018-06-09T17:02:09.530" v="541" actId="1076"/>
          <ac:spMkLst>
            <pc:docMk/>
            <pc:sldMk cId="578003458" sldId="269"/>
            <ac:spMk id="16" creationId="{AEDA8CB6-0CCB-430C-8DE2-3FD0D1D40F00}"/>
          </ac:spMkLst>
        </pc:spChg>
        <pc:spChg chg="mod">
          <ac:chgData name="António Ferreira" userId="001dcdbed7525e73" providerId="LiveId" clId="{40CE3E77-3AC1-449B-85C2-4C72822D4AE3}" dt="2018-06-09T17:00:37.347" v="529" actId="207"/>
          <ac:spMkLst>
            <pc:docMk/>
            <pc:sldMk cId="578003458" sldId="269"/>
            <ac:spMk id="17" creationId="{52BF5669-E7BE-4B1A-97CA-03838ED3E33E}"/>
          </ac:spMkLst>
        </pc:spChg>
        <pc:spChg chg="mod">
          <ac:chgData name="António Ferreira" userId="001dcdbed7525e73" providerId="LiveId" clId="{40CE3E77-3AC1-449B-85C2-4C72822D4AE3}" dt="2018-06-09T17:00:37.347" v="529" actId="207"/>
          <ac:spMkLst>
            <pc:docMk/>
            <pc:sldMk cId="578003458" sldId="269"/>
            <ac:spMk id="18" creationId="{70D075F8-F529-4152-8950-A20A01062840}"/>
          </ac:spMkLst>
        </pc:spChg>
        <pc:spChg chg="mod">
          <ac:chgData name="António Ferreira" userId="001dcdbed7525e73" providerId="LiveId" clId="{40CE3E77-3AC1-449B-85C2-4C72822D4AE3}" dt="2018-06-09T17:02:28.314" v="547" actId="1076"/>
          <ac:spMkLst>
            <pc:docMk/>
            <pc:sldMk cId="578003458" sldId="269"/>
            <ac:spMk id="19" creationId="{8D6F9C46-6B3C-415A-915E-5DEBF45273E5}"/>
          </ac:spMkLst>
        </pc:spChg>
        <pc:spChg chg="mod">
          <ac:chgData name="António Ferreira" userId="001dcdbed7525e73" providerId="LiveId" clId="{40CE3E77-3AC1-449B-85C2-4C72822D4AE3}" dt="2018-06-09T17:02:06.379" v="540" actId="1076"/>
          <ac:spMkLst>
            <pc:docMk/>
            <pc:sldMk cId="578003458" sldId="269"/>
            <ac:spMk id="20" creationId="{F27CED85-9A14-49F9-97D4-8350E8175D49}"/>
          </ac:spMkLst>
        </pc:spChg>
        <pc:spChg chg="mod">
          <ac:chgData name="António Ferreira" userId="001dcdbed7525e73" providerId="LiveId" clId="{40CE3E77-3AC1-449B-85C2-4C72822D4AE3}" dt="2018-06-09T17:01:48.567" v="537" actId="1076"/>
          <ac:spMkLst>
            <pc:docMk/>
            <pc:sldMk cId="578003458" sldId="269"/>
            <ac:spMk id="21" creationId="{602A948B-ED03-460E-90FA-5B28DB34F1D4}"/>
          </ac:spMkLst>
        </pc:spChg>
        <pc:spChg chg="mod">
          <ac:chgData name="António Ferreira" userId="001dcdbed7525e73" providerId="LiveId" clId="{40CE3E77-3AC1-449B-85C2-4C72822D4AE3}" dt="2018-06-09T17:01:32.951" v="534" actId="1076"/>
          <ac:spMkLst>
            <pc:docMk/>
            <pc:sldMk cId="578003458" sldId="269"/>
            <ac:spMk id="22" creationId="{67D2A9B1-A24E-48E8-A2BB-3746E4D799D5}"/>
          </ac:spMkLst>
        </pc:spChg>
        <pc:spChg chg="mod">
          <ac:chgData name="António Ferreira" userId="001dcdbed7525e73" providerId="LiveId" clId="{40CE3E77-3AC1-449B-85C2-4C72822D4AE3}" dt="2018-06-09T17:02:16.227" v="543" actId="1076"/>
          <ac:spMkLst>
            <pc:docMk/>
            <pc:sldMk cId="578003458" sldId="269"/>
            <ac:spMk id="23" creationId="{6FFB4097-4AE0-42AD-A2D5-DD6F7009062A}"/>
          </ac:spMkLst>
        </pc:spChg>
        <pc:spChg chg="mod">
          <ac:chgData name="António Ferreira" userId="001dcdbed7525e73" providerId="LiveId" clId="{40CE3E77-3AC1-449B-85C2-4C72822D4AE3}" dt="2018-06-09T17:00:37.347" v="529" actId="207"/>
          <ac:spMkLst>
            <pc:docMk/>
            <pc:sldMk cId="578003458" sldId="269"/>
            <ac:spMk id="24" creationId="{F0034B56-BF89-4C9B-9A02-8FBF70C6C145}"/>
          </ac:spMkLst>
        </pc:spChg>
        <pc:spChg chg="mod">
          <ac:chgData name="António Ferreira" userId="001dcdbed7525e73" providerId="LiveId" clId="{40CE3E77-3AC1-449B-85C2-4C72822D4AE3}" dt="2018-06-09T17:00:37.347" v="529" actId="207"/>
          <ac:spMkLst>
            <pc:docMk/>
            <pc:sldMk cId="578003458" sldId="269"/>
            <ac:spMk id="25" creationId="{9ADAE148-6CA9-4A2E-B17F-1286DC0A91E4}"/>
          </ac:spMkLst>
        </pc:spChg>
        <pc:spChg chg="mod">
          <ac:chgData name="António Ferreira" userId="001dcdbed7525e73" providerId="LiveId" clId="{40CE3E77-3AC1-449B-85C2-4C72822D4AE3}" dt="2018-06-09T17:02:24.627" v="546" actId="1076"/>
          <ac:spMkLst>
            <pc:docMk/>
            <pc:sldMk cId="578003458" sldId="269"/>
            <ac:spMk id="26" creationId="{96C87E23-327A-45ED-8852-41B193BEDEEF}"/>
          </ac:spMkLst>
        </pc:spChg>
        <pc:spChg chg="mod">
          <ac:chgData name="António Ferreira" userId="001dcdbed7525e73" providerId="LiveId" clId="{40CE3E77-3AC1-449B-85C2-4C72822D4AE3}" dt="2018-06-09T17:02:37.457" v="549" actId="1076"/>
          <ac:spMkLst>
            <pc:docMk/>
            <pc:sldMk cId="578003458" sldId="269"/>
            <ac:spMk id="27" creationId="{AE7CD86A-C8B7-4451-A886-B092E599DB61}"/>
          </ac:spMkLst>
        </pc:spChg>
        <pc:spChg chg="mod">
          <ac:chgData name="António Ferreira" userId="001dcdbed7525e73" providerId="LiveId" clId="{40CE3E77-3AC1-449B-85C2-4C72822D4AE3}" dt="2018-06-09T17:02:13.001" v="542" actId="1076"/>
          <ac:spMkLst>
            <pc:docMk/>
            <pc:sldMk cId="578003458" sldId="269"/>
            <ac:spMk id="28" creationId="{CE2AC599-9362-4A2E-86D5-086CC5B8FF29}"/>
          </ac:spMkLst>
        </pc:spChg>
        <pc:spChg chg="mod">
          <ac:chgData name="António Ferreira" userId="001dcdbed7525e73" providerId="LiveId" clId="{40CE3E77-3AC1-449B-85C2-4C72822D4AE3}" dt="2018-06-09T17:02:02.767" v="539" actId="1076"/>
          <ac:spMkLst>
            <pc:docMk/>
            <pc:sldMk cId="578003458" sldId="269"/>
            <ac:spMk id="29" creationId="{DE04616B-35AB-4EC6-8812-9FE93FC21B2A}"/>
          </ac:spMkLst>
        </pc:spChg>
        <pc:spChg chg="mod">
          <ac:chgData name="António Ferreira" userId="001dcdbed7525e73" providerId="LiveId" clId="{40CE3E77-3AC1-449B-85C2-4C72822D4AE3}" dt="2018-06-09T17:01:42.926" v="536" actId="1076"/>
          <ac:spMkLst>
            <pc:docMk/>
            <pc:sldMk cId="578003458" sldId="269"/>
            <ac:spMk id="30" creationId="{5C73D0A9-E28C-45FC-99C9-C4AE9DDD02F7}"/>
          </ac:spMkLst>
        </pc:spChg>
        <pc:grpChg chg="add mod">
          <ac:chgData name="António Ferreira" userId="001dcdbed7525e73" providerId="LiveId" clId="{40CE3E77-3AC1-449B-85C2-4C72822D4AE3}" dt="2018-06-09T17:00:51.899" v="533" actId="14100"/>
          <ac:grpSpMkLst>
            <pc:docMk/>
            <pc:sldMk cId="578003458" sldId="269"/>
            <ac:grpSpMk id="5" creationId="{B77D21CE-8A08-4A7F-929D-703D35113C12}"/>
          </ac:grpSpMkLst>
        </pc:grpChg>
        <pc:grpChg chg="mod">
          <ac:chgData name="António Ferreira" userId="001dcdbed7525e73" providerId="LiveId" clId="{40CE3E77-3AC1-449B-85C2-4C72822D4AE3}" dt="2018-06-09T17:00:37.347" v="529" actId="207"/>
          <ac:grpSpMkLst>
            <pc:docMk/>
            <pc:sldMk cId="578003458" sldId="269"/>
            <ac:grpSpMk id="7" creationId="{B433DA02-02F8-4324-BDD7-1797C4F2D33F}"/>
          </ac:grpSpMkLst>
        </pc:grpChg>
        <pc:grpChg chg="mod">
          <ac:chgData name="António Ferreira" userId="001dcdbed7525e73" providerId="LiveId" clId="{40CE3E77-3AC1-449B-85C2-4C72822D4AE3}" dt="2018-06-09T17:00:37.347" v="529" actId="207"/>
          <ac:grpSpMkLst>
            <pc:docMk/>
            <pc:sldMk cId="578003458" sldId="269"/>
            <ac:grpSpMk id="8" creationId="{CABD0778-6561-4C83-B264-53FDEE807C18}"/>
          </ac:grpSpMkLst>
        </pc:grpChg>
        <pc:grpChg chg="mod">
          <ac:chgData name="António Ferreira" userId="001dcdbed7525e73" providerId="LiveId" clId="{40CE3E77-3AC1-449B-85C2-4C72822D4AE3}" dt="2018-06-09T17:00:37.347" v="529" actId="207"/>
          <ac:grpSpMkLst>
            <pc:docMk/>
            <pc:sldMk cId="578003458" sldId="269"/>
            <ac:grpSpMk id="9" creationId="{21A6F56D-5AFE-4FA0-B5C1-AE92A498119F}"/>
          </ac:grpSpMkLst>
        </pc:gr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1"/>
            <a:ext cx="3076288" cy="511493"/>
          </a:xfrm>
          <a:prstGeom prst="rect">
            <a:avLst/>
          </a:prstGeom>
        </p:spPr>
        <p:txBody>
          <a:bodyPr vert="horz" lIns="94755" tIns="47377" rIns="94755" bIns="47377" rtlCol="0"/>
          <a:lstStyle>
            <a:lvl1pPr algn="l">
              <a:defRPr sz="1300" smtClean="0"/>
            </a:lvl1pPr>
          </a:lstStyle>
          <a:p>
            <a:pPr>
              <a:defRPr/>
            </a:pPr>
            <a:endParaRPr lang="pt-PT"/>
          </a:p>
        </p:txBody>
      </p:sp>
      <p:sp>
        <p:nvSpPr>
          <p:cNvPr id="3" name="Marcador de Posição da Data 2"/>
          <p:cNvSpPr>
            <a:spLocks noGrp="1"/>
          </p:cNvSpPr>
          <p:nvPr>
            <p:ph type="dt" sz="quarter" idx="1"/>
          </p:nvPr>
        </p:nvSpPr>
        <p:spPr>
          <a:xfrm>
            <a:off x="4020743" y="1"/>
            <a:ext cx="3077423" cy="511493"/>
          </a:xfrm>
          <a:prstGeom prst="rect">
            <a:avLst/>
          </a:prstGeom>
        </p:spPr>
        <p:txBody>
          <a:bodyPr vert="horz" lIns="94755" tIns="47377" rIns="94755" bIns="47377" rtlCol="0"/>
          <a:lstStyle>
            <a:lvl1pPr algn="r">
              <a:defRPr sz="1300" smtClean="0"/>
            </a:lvl1pPr>
          </a:lstStyle>
          <a:p>
            <a:pPr>
              <a:defRPr/>
            </a:pPr>
            <a:endParaRPr lang="pt-PT"/>
          </a:p>
        </p:txBody>
      </p:sp>
      <p:sp>
        <p:nvSpPr>
          <p:cNvPr id="4" name="Marcador de Posição do Rodapé 3"/>
          <p:cNvSpPr>
            <a:spLocks noGrp="1"/>
          </p:cNvSpPr>
          <p:nvPr>
            <p:ph type="ftr" sz="quarter" idx="2"/>
          </p:nvPr>
        </p:nvSpPr>
        <p:spPr>
          <a:xfrm>
            <a:off x="1" y="9720734"/>
            <a:ext cx="3076288" cy="511493"/>
          </a:xfrm>
          <a:prstGeom prst="rect">
            <a:avLst/>
          </a:prstGeom>
        </p:spPr>
        <p:txBody>
          <a:bodyPr vert="horz" lIns="94755" tIns="47377" rIns="94755" bIns="47377" rtlCol="0" anchor="b"/>
          <a:lstStyle>
            <a:lvl1pPr algn="l">
              <a:defRPr sz="1300" smtClean="0"/>
            </a:lvl1pPr>
          </a:lstStyle>
          <a:p>
            <a:pPr>
              <a:defRPr/>
            </a:pPr>
            <a:r>
              <a:rPr lang="pt-PT"/>
              <a:t>Carla Azevedo</a:t>
            </a:r>
          </a:p>
        </p:txBody>
      </p:sp>
      <p:sp>
        <p:nvSpPr>
          <p:cNvPr id="5" name="Marcador de Posição do Número do Diapositivo 4"/>
          <p:cNvSpPr>
            <a:spLocks noGrp="1"/>
          </p:cNvSpPr>
          <p:nvPr>
            <p:ph type="sldNum" sz="quarter" idx="3"/>
          </p:nvPr>
        </p:nvSpPr>
        <p:spPr>
          <a:xfrm>
            <a:off x="4020743" y="9720734"/>
            <a:ext cx="3077423" cy="511493"/>
          </a:xfrm>
          <a:prstGeom prst="rect">
            <a:avLst/>
          </a:prstGeom>
        </p:spPr>
        <p:txBody>
          <a:bodyPr vert="horz" lIns="94755" tIns="47377" rIns="94755" bIns="47377" rtlCol="0" anchor="b"/>
          <a:lstStyle>
            <a:lvl1pPr algn="r">
              <a:defRPr sz="1300" smtClean="0"/>
            </a:lvl1pPr>
          </a:lstStyle>
          <a:p>
            <a:pPr>
              <a:defRPr/>
            </a:pPr>
            <a:fld id="{DBD558EE-533C-4ECB-964C-90435EF2F69B}" type="slidenum">
              <a:rPr lang="pt-PT"/>
              <a:pPr>
                <a:defRPr/>
              </a:pPr>
              <a:t>‹nº›</a:t>
            </a:fld>
            <a:endParaRPr lang="pt-PT"/>
          </a:p>
        </p:txBody>
      </p:sp>
    </p:spTree>
    <p:extLst>
      <p:ext uri="{BB962C8B-B14F-4D97-AF65-F5344CB8AC3E}">
        <p14:creationId xmlns:p14="http://schemas.microsoft.com/office/powerpoint/2010/main" val="149753054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1"/>
            <a:ext cx="3076779" cy="511609"/>
          </a:xfrm>
          <a:prstGeom prst="rect">
            <a:avLst/>
          </a:prstGeom>
        </p:spPr>
        <p:txBody>
          <a:bodyPr vert="horz" lIns="95500" tIns="47750" rIns="95500" bIns="47750" rtlCol="0"/>
          <a:lstStyle>
            <a:lvl1pPr algn="l">
              <a:defRPr sz="1300"/>
            </a:lvl1pPr>
          </a:lstStyle>
          <a:p>
            <a:endParaRPr lang="pt-PT"/>
          </a:p>
        </p:txBody>
      </p:sp>
      <p:sp>
        <p:nvSpPr>
          <p:cNvPr id="3" name="Marcador de Posição da Data 2"/>
          <p:cNvSpPr>
            <a:spLocks noGrp="1"/>
          </p:cNvSpPr>
          <p:nvPr>
            <p:ph type="dt" idx="1"/>
          </p:nvPr>
        </p:nvSpPr>
        <p:spPr>
          <a:xfrm>
            <a:off x="4021385" y="1"/>
            <a:ext cx="3076779" cy="511609"/>
          </a:xfrm>
          <a:prstGeom prst="rect">
            <a:avLst/>
          </a:prstGeom>
        </p:spPr>
        <p:txBody>
          <a:bodyPr vert="horz" lIns="95500" tIns="47750" rIns="95500" bIns="47750" rtlCol="0"/>
          <a:lstStyle>
            <a:lvl1pPr algn="r">
              <a:defRPr sz="1300"/>
            </a:lvl1pPr>
          </a:lstStyle>
          <a:p>
            <a:endParaRPr lang="pt-PT"/>
          </a:p>
        </p:txBody>
      </p:sp>
      <p:sp>
        <p:nvSpPr>
          <p:cNvPr id="4" name="Marcador de Posição da Imagem do Diapositivo 3"/>
          <p:cNvSpPr>
            <a:spLocks noGrp="1" noRot="1" noChangeAspect="1"/>
          </p:cNvSpPr>
          <p:nvPr>
            <p:ph type="sldImg" idx="2"/>
          </p:nvPr>
        </p:nvSpPr>
        <p:spPr>
          <a:xfrm>
            <a:off x="992188" y="768350"/>
            <a:ext cx="5114925" cy="3835400"/>
          </a:xfrm>
          <a:prstGeom prst="rect">
            <a:avLst/>
          </a:prstGeom>
          <a:noFill/>
          <a:ln w="12700">
            <a:solidFill>
              <a:prstClr val="black"/>
            </a:solidFill>
          </a:ln>
        </p:spPr>
        <p:txBody>
          <a:bodyPr vert="horz" lIns="95500" tIns="47750" rIns="95500" bIns="47750" rtlCol="0" anchor="ctr"/>
          <a:lstStyle/>
          <a:p>
            <a:endParaRPr lang="pt-PT"/>
          </a:p>
        </p:txBody>
      </p:sp>
      <p:sp>
        <p:nvSpPr>
          <p:cNvPr id="5" name="Marcador de Posição de Notas 4"/>
          <p:cNvSpPr>
            <a:spLocks noGrp="1"/>
          </p:cNvSpPr>
          <p:nvPr>
            <p:ph type="body" sz="quarter" idx="3"/>
          </p:nvPr>
        </p:nvSpPr>
        <p:spPr>
          <a:xfrm>
            <a:off x="709590" y="4860284"/>
            <a:ext cx="5680121" cy="4606915"/>
          </a:xfrm>
          <a:prstGeom prst="rect">
            <a:avLst/>
          </a:prstGeom>
        </p:spPr>
        <p:txBody>
          <a:bodyPr vert="horz" lIns="95500" tIns="47750" rIns="95500" bIns="4775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1" y="9720568"/>
            <a:ext cx="3076779" cy="511609"/>
          </a:xfrm>
          <a:prstGeom prst="rect">
            <a:avLst/>
          </a:prstGeom>
        </p:spPr>
        <p:txBody>
          <a:bodyPr vert="horz" lIns="95500" tIns="47750" rIns="95500" bIns="47750" rtlCol="0" anchor="b"/>
          <a:lstStyle>
            <a:lvl1pPr algn="l">
              <a:defRPr sz="1300"/>
            </a:lvl1pPr>
          </a:lstStyle>
          <a:p>
            <a:r>
              <a:rPr lang="pt-PT"/>
              <a:t>Carla Azevedo</a:t>
            </a:r>
          </a:p>
        </p:txBody>
      </p:sp>
      <p:sp>
        <p:nvSpPr>
          <p:cNvPr id="7" name="Marcador de Posição do Número do Diapositivo 6"/>
          <p:cNvSpPr>
            <a:spLocks noGrp="1"/>
          </p:cNvSpPr>
          <p:nvPr>
            <p:ph type="sldNum" sz="quarter" idx="5"/>
          </p:nvPr>
        </p:nvSpPr>
        <p:spPr>
          <a:xfrm>
            <a:off x="4021385" y="9720568"/>
            <a:ext cx="3076779" cy="511609"/>
          </a:xfrm>
          <a:prstGeom prst="rect">
            <a:avLst/>
          </a:prstGeom>
        </p:spPr>
        <p:txBody>
          <a:bodyPr vert="horz" lIns="95500" tIns="47750" rIns="95500" bIns="47750" rtlCol="0" anchor="b"/>
          <a:lstStyle>
            <a:lvl1pPr algn="r">
              <a:defRPr sz="1300"/>
            </a:lvl1pPr>
          </a:lstStyle>
          <a:p>
            <a:fld id="{B3230E31-59C0-45A5-BF36-05AC79F6947C}" type="slidenum">
              <a:rPr lang="pt-PT" smtClean="0"/>
              <a:pPr/>
              <a:t>‹nº›</a:t>
            </a:fld>
            <a:endParaRPr lang="pt-PT"/>
          </a:p>
        </p:txBody>
      </p:sp>
    </p:spTree>
    <p:extLst>
      <p:ext uri="{BB962C8B-B14F-4D97-AF65-F5344CB8AC3E}">
        <p14:creationId xmlns:p14="http://schemas.microsoft.com/office/powerpoint/2010/main" val="419721185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56</a:t>
            </a:fld>
            <a:endParaRPr lang="pt-P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65</a:t>
            </a:fld>
            <a:endParaRPr lang="pt-P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66</a:t>
            </a:fld>
            <a:endParaRPr lang="pt-P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67</a:t>
            </a:fld>
            <a:endParaRPr lang="pt-P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68</a:t>
            </a:fld>
            <a:endParaRPr lang="pt-P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69</a:t>
            </a:fld>
            <a:endParaRPr lang="pt-P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70</a:t>
            </a:fld>
            <a:endParaRPr lang="pt-P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71</a:t>
            </a:fld>
            <a:endParaRPr lang="pt-P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72</a:t>
            </a:fld>
            <a:endParaRPr lang="pt-P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73</a:t>
            </a:fld>
            <a:endParaRPr lang="pt-P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74</a:t>
            </a:fld>
            <a:endParaRPr lang="pt-P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57</a:t>
            </a:fld>
            <a:endParaRPr lang="pt-P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75</a:t>
            </a:fld>
            <a:endParaRPr lang="pt-P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76</a:t>
            </a:fld>
            <a:endParaRPr lang="pt-P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77</a:t>
            </a:fld>
            <a:endParaRPr lang="pt-P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78</a:t>
            </a:fld>
            <a:endParaRPr lang="pt-P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79</a:t>
            </a:fld>
            <a:endParaRPr lang="pt-P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80</a:t>
            </a:fld>
            <a:endParaRPr lang="pt-P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81</a:t>
            </a:fld>
            <a:endParaRPr lang="pt-P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82</a:t>
            </a:fld>
            <a:endParaRPr lang="pt-P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83</a:t>
            </a:fld>
            <a:endParaRPr lang="pt-P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84</a:t>
            </a:fld>
            <a:endParaRPr lang="pt-P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58</a:t>
            </a:fld>
            <a:endParaRPr lang="pt-P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85</a:t>
            </a:fld>
            <a:endParaRPr lang="pt-P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86</a:t>
            </a:fld>
            <a:endParaRPr lang="pt-P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87</a:t>
            </a:fld>
            <a:endParaRPr lang="pt-P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88</a:t>
            </a:fld>
            <a:endParaRPr lang="pt-P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89</a:t>
            </a:fld>
            <a:endParaRPr lang="pt-P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90</a:t>
            </a:fld>
            <a:endParaRPr lang="pt-P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91</a:t>
            </a:fld>
            <a:endParaRPr lang="pt-P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92</a:t>
            </a:fld>
            <a:endParaRPr lang="pt-P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93</a:t>
            </a:fld>
            <a:endParaRPr lang="pt-P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94</a:t>
            </a:fld>
            <a:endParaRPr lang="pt-P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59</a:t>
            </a:fld>
            <a:endParaRPr lang="pt-P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95</a:t>
            </a:fld>
            <a:endParaRPr lang="pt-P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60</a:t>
            </a:fld>
            <a:endParaRPr lang="pt-P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61</a:t>
            </a:fld>
            <a:endParaRPr lang="pt-P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62</a:t>
            </a:fld>
            <a:endParaRPr lang="pt-P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63</a:t>
            </a:fld>
            <a:endParaRPr lang="pt-P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9D41F-AAC0-483D-95E8-563758CB09E3}" type="slidenum">
              <a:rPr lang="pt-PT" smtClean="0"/>
              <a:pPr fontAlgn="base">
                <a:spcBef>
                  <a:spcPct val="0"/>
                </a:spcBef>
                <a:spcAft>
                  <a:spcPct val="0"/>
                </a:spcAft>
                <a:defRPr/>
              </a:pPr>
              <a:t>64</a:t>
            </a:fld>
            <a:endParaRPr lang="pt-P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e texto vertical">
    <p:spTree>
      <p:nvGrpSpPr>
        <p:cNvPr id="1" name=""/>
        <p:cNvGrpSpPr/>
        <p:nvPr/>
      </p:nvGrpSpPr>
      <p:grpSpPr>
        <a:xfrm>
          <a:off x="0" y="0"/>
          <a:ext cx="0" cy="0"/>
          <a:chOff x="0" y="0"/>
          <a:chExt cx="0" cy="0"/>
        </a:xfrm>
      </p:grpSpPr>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Título 1"/>
          <p:cNvSpPr>
            <a:spLocks noGrp="1"/>
          </p:cNvSpPr>
          <p:nvPr>
            <p:ph type="title"/>
          </p:nvPr>
        </p:nvSpPr>
        <p:spPr>
          <a:xfrm>
            <a:off x="518864" y="1124744"/>
            <a:ext cx="8229600" cy="864096"/>
          </a:xfrm>
          <a:prstGeom prst="rect">
            <a:avLst/>
          </a:prstGeom>
        </p:spPr>
        <p:txBody>
          <a:bodyPr/>
          <a:lstStyle/>
          <a:p>
            <a:r>
              <a:rPr lang="pt-PT"/>
              <a:t>Clique para editar o estilo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124744"/>
            <a:ext cx="2057400" cy="5001419"/>
          </a:xfrm>
          <a:prstGeom prst="rect">
            <a:avLst/>
          </a:prstGeo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1124744"/>
            <a:ext cx="6019800" cy="5001419"/>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123B2EB-D833-4B20-8302-BE5092868184}" type="datetimeFigureOut">
              <a:rPr lang="pt-PT"/>
              <a:pPr>
                <a:defRPr/>
              </a:pPr>
              <a:t>20-06-2018</a:t>
            </a:fld>
            <a:endParaRPr lang="pt-P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P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6B90499-8E6B-4F25-A36D-38731404B6B2}" type="slidenum">
              <a:rPr lang="pt-PT"/>
              <a:pPr>
                <a:defRPr/>
              </a:pPr>
              <a:t>‹nº›</a:t>
            </a:fld>
            <a:endParaRPr lang="pt-PT"/>
          </a:p>
        </p:txBody>
      </p:sp>
    </p:spTree>
    <p:extLst>
      <p:ext uri="{BB962C8B-B14F-4D97-AF65-F5344CB8AC3E}">
        <p14:creationId xmlns:p14="http://schemas.microsoft.com/office/powerpoint/2010/main" val="13396458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cto">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18864" y="2060848"/>
            <a:ext cx="8229600" cy="403244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Título 1"/>
          <p:cNvSpPr>
            <a:spLocks noGrp="1"/>
          </p:cNvSpPr>
          <p:nvPr>
            <p:ph type="title"/>
          </p:nvPr>
        </p:nvSpPr>
        <p:spPr>
          <a:xfrm>
            <a:off x="518864" y="1124744"/>
            <a:ext cx="8229600" cy="864096"/>
          </a:xfrm>
          <a:prstGeom prst="rect">
            <a:avLst/>
          </a:prstGeom>
        </p:spPr>
        <p:txBody>
          <a:bodyPr/>
          <a:lstStyle/>
          <a:p>
            <a:r>
              <a:rPr lang="pt-PT"/>
              <a:t>Clique para editar o estilo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457200" y="1916832"/>
            <a:ext cx="4038600" cy="42093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4" name="Marcador de Posição de Conteúdo 3"/>
          <p:cNvSpPr>
            <a:spLocks noGrp="1"/>
          </p:cNvSpPr>
          <p:nvPr>
            <p:ph sz="half" idx="2"/>
          </p:nvPr>
        </p:nvSpPr>
        <p:spPr>
          <a:xfrm>
            <a:off x="4648200" y="1916832"/>
            <a:ext cx="4038600" cy="42093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5" name="Título 1"/>
          <p:cNvSpPr>
            <a:spLocks noGrp="1"/>
          </p:cNvSpPr>
          <p:nvPr>
            <p:ph type="title"/>
          </p:nvPr>
        </p:nvSpPr>
        <p:spPr>
          <a:xfrm>
            <a:off x="446856" y="1052736"/>
            <a:ext cx="8229600" cy="864096"/>
          </a:xfrm>
          <a:prstGeom prst="rect">
            <a:avLst/>
          </a:prstGeom>
        </p:spPr>
        <p:txBody>
          <a:bodyPr/>
          <a:lstStyle/>
          <a:p>
            <a:r>
              <a:rPr lang="pt-PT"/>
              <a:t>Clique para editar o estilo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590872" y="1124744"/>
            <a:ext cx="8229600" cy="1143000"/>
          </a:xfrm>
          <a:prstGeom prst="rect">
            <a:avLst/>
          </a:prstGeom>
        </p:spPr>
        <p:txBody>
          <a:bodyPr/>
          <a:lstStyle/>
          <a:p>
            <a:r>
              <a:rPr lang="pt-PT"/>
              <a:t>Clique para editar o estilo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1268759"/>
            <a:ext cx="5486400" cy="345881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Marcador de Posição do Texto 2"/>
          <p:cNvSpPr>
            <a:spLocks noGrp="1"/>
          </p:cNvSpPr>
          <p:nvPr>
            <p:ph type="body" idx="1"/>
          </p:nvPr>
        </p:nvSpPr>
        <p:spPr bwMode="auto">
          <a:xfrm>
            <a:off x="518864" y="1988840"/>
            <a:ext cx="8229600" cy="4176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cxnSp>
        <p:nvCxnSpPr>
          <p:cNvPr id="9" name="Conexão recta 8"/>
          <p:cNvCxnSpPr/>
          <p:nvPr userDrawn="1"/>
        </p:nvCxnSpPr>
        <p:spPr>
          <a:xfrm rot="16200000">
            <a:off x="-2826487" y="3231312"/>
            <a:ext cx="6012000" cy="0"/>
          </a:xfrm>
          <a:prstGeom prst="line">
            <a:avLst/>
          </a:prstGeom>
          <a:ln>
            <a:solidFill>
              <a:srgbClr val="16B7C8"/>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5" name="CaixaDeTexto 14"/>
          <p:cNvSpPr txBox="1"/>
          <p:nvPr userDrawn="1"/>
        </p:nvSpPr>
        <p:spPr>
          <a:xfrm>
            <a:off x="6660232" y="6381328"/>
            <a:ext cx="2088232" cy="369332"/>
          </a:xfrm>
          <a:prstGeom prst="rect">
            <a:avLst/>
          </a:prstGeom>
          <a:noFill/>
        </p:spPr>
        <p:txBody>
          <a:bodyPr wrap="square" rtlCol="0">
            <a:spAutoFit/>
          </a:bodyPr>
          <a:lstStyle/>
          <a:p>
            <a:pPr algn="r"/>
            <a:fld id="{30AD5394-A716-4E07-9D8E-56E98A9CBA15}" type="slidenum">
              <a:rPr lang="pt-PT" b="1" i="1" smtClean="0">
                <a:latin typeface="Arial Narrow" pitchFamily="34" charset="0"/>
              </a:rPr>
              <a:pPr algn="r"/>
              <a:t>‹nº›</a:t>
            </a:fld>
            <a:endParaRPr lang="pt-PT" b="1" i="1" dirty="0">
              <a:latin typeface="Arial Narrow" pitchFamily="34" charset="0"/>
            </a:endParaRPr>
          </a:p>
        </p:txBody>
      </p:sp>
      <p:cxnSp>
        <p:nvCxnSpPr>
          <p:cNvPr id="12" name="Conexão recta 11"/>
          <p:cNvCxnSpPr/>
          <p:nvPr userDrawn="1"/>
        </p:nvCxnSpPr>
        <p:spPr>
          <a:xfrm>
            <a:off x="179512" y="6237312"/>
            <a:ext cx="8640000" cy="0"/>
          </a:xfrm>
          <a:prstGeom prst="line">
            <a:avLst/>
          </a:prstGeom>
          <a:ln>
            <a:solidFill>
              <a:srgbClr val="16B7C8"/>
            </a:solidFill>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pic>
        <p:nvPicPr>
          <p:cNvPr id="8" name="Imagem 7" descr="Cabeçalho_Geral_27-6-2013_peq.bmp"/>
          <p:cNvPicPr>
            <a:picLocks noChangeAspect="1"/>
          </p:cNvPicPr>
          <p:nvPr userDrawn="1"/>
        </p:nvPicPr>
        <p:blipFill>
          <a:blip r:embed="rId14" cstate="print"/>
          <a:stretch>
            <a:fillRect/>
          </a:stretch>
        </p:blipFill>
        <p:spPr>
          <a:xfrm>
            <a:off x="2303748" y="44624"/>
            <a:ext cx="4536504" cy="1052976"/>
          </a:xfrm>
          <a:prstGeom prst="rect">
            <a:avLst/>
          </a:prstGeom>
        </p:spPr>
      </p:pic>
      <p:pic>
        <p:nvPicPr>
          <p:cNvPr id="3" name="Imagem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39752" y="6309320"/>
            <a:ext cx="4464496" cy="54868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8.bin"/><Relationship Id="rId18" Type="http://schemas.openxmlformats.org/officeDocument/2006/relationships/image" Target="../media/image21.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8.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7.wmf"/><Relationship Id="rId19" Type="http://schemas.openxmlformats.org/officeDocument/2006/relationships/oleObject" Target="../embeddings/oleObject11.bin"/><Relationship Id="rId4" Type="http://schemas.openxmlformats.org/officeDocument/2006/relationships/image" Target="../media/image14.wmf"/><Relationship Id="rId9" Type="http://schemas.openxmlformats.org/officeDocument/2006/relationships/oleObject" Target="../embeddings/oleObject6.bin"/><Relationship Id="rId14" Type="http://schemas.openxmlformats.org/officeDocument/2006/relationships/image" Target="../media/image19.wmf"/><Relationship Id="rId22" Type="http://schemas.openxmlformats.org/officeDocument/2006/relationships/image" Target="../media/image2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oleObject14.bin"/><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indezine.com/products/powerpoint/learn/interface/officebutton.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indezine.com/products/powerpoint/learn/interface/quickacccesstoolbar.htm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indezine.com/products/powerpoint/learn/interface/ribbon.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1.gif"/><Relationship Id="rId4" Type="http://schemas.openxmlformats.org/officeDocument/2006/relationships/image" Target="../media/image30.gif"/></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2.gif"/><Relationship Id="rId4" Type="http://schemas.openxmlformats.org/officeDocument/2006/relationships/image" Target="../media/image30.gif"/></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www.indezine.com/products/powerpoint/learn/interface/ribbon.htm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3.gif"/></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4.gif"/><Relationship Id="rId4" Type="http://schemas.openxmlformats.org/officeDocument/2006/relationships/image" Target="../media/image33.gif"/></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www.indezine.com/products/powerpoint/learn/interface/ribbon.html" TargetMode="External"/><Relationship Id="rId5" Type="http://schemas.openxmlformats.org/officeDocument/2006/relationships/image" Target="../media/image34.gif"/><Relationship Id="rId4" Type="http://schemas.openxmlformats.org/officeDocument/2006/relationships/image" Target="../media/image33.gif"/></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hyperlink" Target="http://www.indezine.com/products/powerpoint/learn/interface/ribbon.html"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www.indezine.com/products/powerpoint/learn/interface/notespane.html" TargetMode="External"/><Relationship Id="rId5" Type="http://schemas.openxmlformats.org/officeDocument/2006/relationships/image" Target="../media/image34.gif"/><Relationship Id="rId4" Type="http://schemas.openxmlformats.org/officeDocument/2006/relationships/image" Target="../media/image33.gif"/></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hyperlink" Target="http://www.indezine.com/products/powerpoint/learn/interface/notespane.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indezine.com/products/powerpoint/learn/interface/ribbon.html" TargetMode="External"/><Relationship Id="rId5" Type="http://schemas.openxmlformats.org/officeDocument/2006/relationships/hyperlink" Target="http://www.indezine.com/products/powerpoint/learn/interface/statusbar.html#status" TargetMode="External"/><Relationship Id="rId4" Type="http://schemas.openxmlformats.org/officeDocument/2006/relationships/image" Target="../media/image33.gif"/></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hyperlink" Target="http://www.indezine.com/products/powerpoint/learn/interface/ribbon.htm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indezine.com/products/powerpoint/learn/interface/notespane.html" TargetMode="External"/><Relationship Id="rId5" Type="http://schemas.openxmlformats.org/officeDocument/2006/relationships/image" Target="../media/image34.gif"/><Relationship Id="rId4" Type="http://schemas.openxmlformats.org/officeDocument/2006/relationships/image" Target="../media/image33.gif"/></Relationships>
</file>

<file path=ppt/slides/_rels/slide69.xml.rels><?xml version="1.0" encoding="UTF-8" standalone="yes"?>
<Relationships xmlns="http://schemas.openxmlformats.org/package/2006/relationships"><Relationship Id="rId8" Type="http://schemas.openxmlformats.org/officeDocument/2006/relationships/hyperlink" Target="http://www.indezine.com/products/powerpoint/learn/interface/slidearea.html" TargetMode="External"/><Relationship Id="rId3" Type="http://schemas.openxmlformats.org/officeDocument/2006/relationships/image" Target="../media/image29.jpeg"/><Relationship Id="rId7" Type="http://schemas.openxmlformats.org/officeDocument/2006/relationships/hyperlink" Target="http://www.indezine.com/products/powerpoint/learn/interface/ribbon.html"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www.indezine.com/products/powerpoint/learn/interface/notespane.html" TargetMode="External"/><Relationship Id="rId5" Type="http://schemas.openxmlformats.org/officeDocument/2006/relationships/image" Target="../media/image34.gif"/><Relationship Id="rId4" Type="http://schemas.openxmlformats.org/officeDocument/2006/relationships/image" Target="../media/image3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www.indezine.com/products/powerpoint/learn/interface/notespane.html" TargetMode="External"/><Relationship Id="rId3" Type="http://schemas.openxmlformats.org/officeDocument/2006/relationships/notesSlide" Target="../notesSlides/notesSlide15.xml"/><Relationship Id="rId7" Type="http://schemas.openxmlformats.org/officeDocument/2006/relationships/image" Target="../media/image34.gif"/><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3.gif"/><Relationship Id="rId5" Type="http://schemas.openxmlformats.org/officeDocument/2006/relationships/image" Target="../media/image29.jpeg"/><Relationship Id="rId4" Type="http://schemas.openxmlformats.org/officeDocument/2006/relationships/audio" Target="../media/audio3.wav"/><Relationship Id="rId9" Type="http://schemas.openxmlformats.org/officeDocument/2006/relationships/hyperlink" Target="http://www.indezine.com/products/powerpoint/learn/interface/ribbon.html"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www.indezine.com/products/powerpoint/learn/interface/slidearea.html" TargetMode="External"/><Relationship Id="rId4" Type="http://schemas.openxmlformats.org/officeDocument/2006/relationships/hyperlink" Target="http://www.indezine.com/products/powerpoint/learn/interface/notespane.html"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www.indezine.com/products/powerpoint/learn/interface/slidearea.html" TargetMode="External"/><Relationship Id="rId4" Type="http://schemas.openxmlformats.org/officeDocument/2006/relationships/hyperlink" Target="http://www.indezine.com/products/powerpoint/learn/interface/notespane.html"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www.indezine.com/products/powerpoint/learn/interface/taskpane.html"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6.gif"/></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7.gif"/><Relationship Id="rId4" Type="http://schemas.openxmlformats.org/officeDocument/2006/relationships/image" Target="../media/image36.gi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4.xml"/><Relationship Id="rId7" Type="http://schemas.openxmlformats.org/officeDocument/2006/relationships/image" Target="../media/image29.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2.xml"/><Relationship Id="rId5" Type="http://schemas.openxmlformats.org/officeDocument/2006/relationships/slideLayout" Target="../slideLayouts/slideLayout12.xml"/><Relationship Id="rId4" Type="http://schemas.openxmlformats.org/officeDocument/2006/relationships/audio" Target="file:///C:\Users\Public\Music\Sample%20Music\One%20Step%20Beyond.wma" TargetMode="External"/><Relationship Id="rId9" Type="http://schemas.openxmlformats.org/officeDocument/2006/relationships/image" Target="../media/image39.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ideo" Target="file:///C:\Users\Z&#233;%20Povinho\Documents\trabalhos\algarve%20film%20comission\videos\niceday.wmv" TargetMode="External"/><Relationship Id="rId5" Type="http://schemas.openxmlformats.org/officeDocument/2006/relationships/image" Target="../media/image40.png"/><Relationship Id="rId4" Type="http://schemas.openxmlformats.org/officeDocument/2006/relationships/image" Target="../media/image29.jpeg"/></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kp.mvps.org/download.htm" TargetMode="Externa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8.jpeg"/><Relationship Id="rId5" Type="http://schemas.openxmlformats.org/officeDocument/2006/relationships/image" Target="../media/image29.jpeg"/><Relationship Id="rId4" Type="http://schemas.openxmlformats.org/officeDocument/2006/relationships/notesSlide" Target="../notesSlides/notesSlide27.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1.jpeg"/><Relationship Id="rId4" Type="http://schemas.openxmlformats.org/officeDocument/2006/relationships/notesSlide" Target="../notesSlides/notesSlide28.xml"/></Relationships>
</file>

<file path=ppt/slides/_rels/slide8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2.jpeg"/><Relationship Id="rId5" Type="http://schemas.openxmlformats.org/officeDocument/2006/relationships/notesSlide" Target="../notesSlides/notesSlide31.xml"/><Relationship Id="rId4"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7.vml"/><Relationship Id="rId6" Type="http://schemas.openxmlformats.org/officeDocument/2006/relationships/image" Target="../media/image44.wmf"/><Relationship Id="rId5" Type="http://schemas.openxmlformats.org/officeDocument/2006/relationships/image" Target="../media/image29.jpeg"/><Relationship Id="rId4" Type="http://schemas.openxmlformats.org/officeDocument/2006/relationships/notesSlide" Target="../notesSlides/notesSlide32.xml"/></Relationships>
</file>

<file path=ppt/slides/_rels/slide8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6.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5.gif"/><Relationship Id="rId5" Type="http://schemas.openxmlformats.org/officeDocument/2006/relationships/notesSlide" Target="../notesSlides/notesSlide34.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notesSlide" Target="../notesSlides/notesSlide38.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hyperlink" Target="http://...endere&#231;o_do_.pdf"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ctrTitle"/>
          </p:nvPr>
        </p:nvSpPr>
        <p:spPr/>
        <p:txBody>
          <a:bodyPr/>
          <a:lstStyle/>
          <a:p>
            <a:r>
              <a:rPr lang="pt-PT" dirty="0"/>
              <a:t>Módulo 6 </a:t>
            </a:r>
          </a:p>
        </p:txBody>
      </p:sp>
      <p:sp>
        <p:nvSpPr>
          <p:cNvPr id="14" name="Subtítulo 13"/>
          <p:cNvSpPr>
            <a:spLocks noGrp="1"/>
          </p:cNvSpPr>
          <p:nvPr>
            <p:ph type="subTitle" idx="1"/>
          </p:nvPr>
        </p:nvSpPr>
        <p:spPr/>
        <p:txBody>
          <a:bodyPr/>
          <a:lstStyle/>
          <a:p>
            <a:r>
              <a:rPr lang="pt-PT" dirty="0"/>
              <a:t>Recursos didáticos e multimédia</a:t>
            </a:r>
          </a:p>
        </p:txBody>
      </p:sp>
      <p:sp>
        <p:nvSpPr>
          <p:cNvPr id="2" name="CaixaDeTexto 1"/>
          <p:cNvSpPr txBox="1"/>
          <p:nvPr/>
        </p:nvSpPr>
        <p:spPr>
          <a:xfrm>
            <a:off x="5868144" y="4941168"/>
            <a:ext cx="3096344" cy="646331"/>
          </a:xfrm>
          <a:prstGeom prst="rect">
            <a:avLst/>
          </a:prstGeom>
          <a:noFill/>
        </p:spPr>
        <p:txBody>
          <a:bodyPr wrap="square" rtlCol="0">
            <a:spAutoFit/>
          </a:bodyPr>
          <a:lstStyle/>
          <a:p>
            <a:r>
              <a:rPr lang="pt-PT" dirty="0" smtClean="0"/>
              <a:t>Formador</a:t>
            </a:r>
          </a:p>
          <a:p>
            <a:r>
              <a:rPr lang="pt-PT" dirty="0" smtClean="0"/>
              <a:t>António Albertino Ferreira</a:t>
            </a:r>
            <a:endParaRPr lang="pt-PT" dirty="0"/>
          </a:p>
        </p:txBody>
      </p:sp>
      <p:pic>
        <p:nvPicPr>
          <p:cNvPr id="13314" name="Picture 2" descr="Resultado de imagem para recursos didaticos e multimÃ©dia"/>
          <p:cNvPicPr>
            <a:picLocks noChangeAspect="1" noChangeArrowheads="1"/>
          </p:cNvPicPr>
          <p:nvPr/>
        </p:nvPicPr>
        <p:blipFill rotWithShape="1">
          <a:blip r:embed="rId2">
            <a:extLst>
              <a:ext uri="{28A0092B-C50C-407E-A947-70E740481C1C}">
                <a14:useLocalDpi xmlns:a14="http://schemas.microsoft.com/office/drawing/2010/main" val="0"/>
              </a:ext>
            </a:extLst>
          </a:blip>
          <a:srcRect t="47103" r="48964"/>
          <a:stretch/>
        </p:blipFill>
        <p:spPr bwMode="auto">
          <a:xfrm>
            <a:off x="323528" y="1124744"/>
            <a:ext cx="3101415" cy="241341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m para apresentaÃ§Ãµ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43" y="4504447"/>
            <a:ext cx="5108253" cy="15963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a:extLst>
              <a:ext uri="{FF2B5EF4-FFF2-40B4-BE49-F238E27FC236}">
                <a16:creationId xmlns="" xmlns:a16="http://schemas.microsoft.com/office/drawing/2014/main" id="{5393F03C-42E0-4D1A-9DE3-DBC74D1A691F}"/>
              </a:ext>
            </a:extLst>
          </p:cNvPr>
          <p:cNvSpPr>
            <a:spLocks noGrp="1"/>
          </p:cNvSpPr>
          <p:nvPr>
            <p:ph idx="1"/>
          </p:nvPr>
        </p:nvSpPr>
        <p:spPr/>
        <p:txBody>
          <a:bodyPr/>
          <a:lstStyle/>
          <a:p>
            <a:pPr algn="just"/>
            <a:r>
              <a:rPr lang="pt-PT" altLang="pt-PT" dirty="0"/>
              <a:t>Os </a:t>
            </a:r>
            <a:r>
              <a:rPr lang="pt-PT" altLang="pt-PT" dirty="0" smtClean="0"/>
              <a:t>Diapositivos devem </a:t>
            </a:r>
            <a:r>
              <a:rPr lang="pt-PT" altLang="pt-PT" dirty="0"/>
              <a:t>todos começar no mesmo local dentro da sua apresentação</a:t>
            </a:r>
          </a:p>
          <a:p>
            <a:pPr algn="just"/>
            <a:r>
              <a:rPr lang="pt-PT" dirty="0"/>
              <a:t>O olhar do formando irá automaticamente para aquele ponto em cada novo slide que apresentar. Esta técnica é conhecida como o </a:t>
            </a:r>
            <a:r>
              <a:rPr lang="pt-PT" b="1" dirty="0"/>
              <a:t>Ponto de referência.</a:t>
            </a:r>
            <a:endParaRPr lang="pt-PT" altLang="pt-PT" b="1" dirty="0"/>
          </a:p>
          <a:p>
            <a:endParaRPr lang="pt-PT" dirty="0"/>
          </a:p>
        </p:txBody>
      </p:sp>
      <p:sp>
        <p:nvSpPr>
          <p:cNvPr id="3" name="Título 2">
            <a:extLst>
              <a:ext uri="{FF2B5EF4-FFF2-40B4-BE49-F238E27FC236}">
                <a16:creationId xmlns="" xmlns:a16="http://schemas.microsoft.com/office/drawing/2014/main" id="{593BA4B2-EA5F-47FC-9A1A-CCDE4642F1F5}"/>
              </a:ext>
            </a:extLst>
          </p:cNvPr>
          <p:cNvSpPr>
            <a:spLocks noGrp="1"/>
          </p:cNvSpPr>
          <p:nvPr>
            <p:ph type="title"/>
          </p:nvPr>
        </p:nvSpPr>
        <p:spPr/>
        <p:txBody>
          <a:bodyPr/>
          <a:lstStyle/>
          <a:p>
            <a:r>
              <a:rPr lang="pt-PT" dirty="0" smtClean="0"/>
              <a:t>Apresentações</a:t>
            </a:r>
            <a:endParaRPr lang="pt-PT" dirty="0"/>
          </a:p>
        </p:txBody>
      </p:sp>
      <p:grpSp>
        <p:nvGrpSpPr>
          <p:cNvPr id="4" name="Group 7">
            <a:extLst>
              <a:ext uri="{FF2B5EF4-FFF2-40B4-BE49-F238E27FC236}">
                <a16:creationId xmlns="" xmlns:a16="http://schemas.microsoft.com/office/drawing/2014/main" id="{B456BBB0-C13B-4857-AC6D-90AEC20E119B}"/>
              </a:ext>
            </a:extLst>
          </p:cNvPr>
          <p:cNvGrpSpPr>
            <a:grpSpLocks/>
          </p:cNvGrpSpPr>
          <p:nvPr/>
        </p:nvGrpSpPr>
        <p:grpSpPr bwMode="auto">
          <a:xfrm>
            <a:off x="518864" y="1206826"/>
            <a:ext cx="1844675" cy="873125"/>
            <a:chOff x="156" y="1140"/>
            <a:chExt cx="1162" cy="550"/>
          </a:xfrm>
        </p:grpSpPr>
        <p:sp>
          <p:nvSpPr>
            <p:cNvPr id="5" name="AutoShape 5">
              <a:extLst>
                <a:ext uri="{FF2B5EF4-FFF2-40B4-BE49-F238E27FC236}">
                  <a16:creationId xmlns="" xmlns:a16="http://schemas.microsoft.com/office/drawing/2014/main" id="{74855642-F3A6-4557-B325-EF0A3F4F49A5}"/>
                </a:ext>
              </a:extLst>
            </p:cNvPr>
            <p:cNvSpPr>
              <a:spLocks noChangeArrowheads="1"/>
            </p:cNvSpPr>
            <p:nvPr/>
          </p:nvSpPr>
          <p:spPr bwMode="auto">
            <a:xfrm rot="2280000">
              <a:off x="1066" y="1140"/>
              <a:ext cx="252" cy="192"/>
            </a:xfrm>
            <a:prstGeom prst="rightArrow">
              <a:avLst>
                <a:gd name="adj1" fmla="val 50000"/>
                <a:gd name="adj2" fmla="val 65631"/>
              </a:avLst>
            </a:prstGeom>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6" name="Rectangle 6">
              <a:extLst>
                <a:ext uri="{FF2B5EF4-FFF2-40B4-BE49-F238E27FC236}">
                  <a16:creationId xmlns="" xmlns:a16="http://schemas.microsoft.com/office/drawing/2014/main" id="{CDAC8F58-AB92-48DE-A013-68CFD1BB11D2}"/>
                </a:ext>
              </a:extLst>
            </p:cNvPr>
            <p:cNvSpPr>
              <a:spLocks noChangeArrowheads="1"/>
            </p:cNvSpPr>
            <p:nvPr/>
          </p:nvSpPr>
          <p:spPr bwMode="auto">
            <a:xfrm>
              <a:off x="156" y="1286"/>
              <a:ext cx="924" cy="40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2075" tIns="46038" rIns="92075" bIns="46038">
              <a:spAutoFit/>
            </a:bodyPr>
            <a:lstStyle/>
            <a:p>
              <a:pPr algn="r" defTabSz="762000">
                <a:lnSpc>
                  <a:spcPct val="80000"/>
                </a:lnSpc>
                <a:spcBef>
                  <a:spcPct val="20000"/>
                </a:spcBef>
                <a:spcAft>
                  <a:spcPct val="0"/>
                </a:spcAft>
                <a:buFont typeface="Wingdings" panose="05000000000000000000" pitchFamily="2" charset="2"/>
                <a:buNone/>
                <a:defRPr/>
              </a:pPr>
              <a:r>
                <a:rPr lang="pt-PT" sz="2000" dirty="0">
                  <a:solidFill>
                    <a:srgbClr val="FFFF99"/>
                  </a:solidFill>
                  <a:effectLst>
                    <a:outerShdw blurRad="38100" dist="38100" dir="2700000" algn="tl">
                      <a:srgbClr val="000000"/>
                    </a:outerShdw>
                  </a:effectLst>
                  <a:latin typeface="Arial" charset="0"/>
                </a:rPr>
                <a:t>Ponto de</a:t>
              </a:r>
            </a:p>
            <a:p>
              <a:pPr algn="r" defTabSz="762000">
                <a:lnSpc>
                  <a:spcPct val="80000"/>
                </a:lnSpc>
                <a:spcBef>
                  <a:spcPct val="20000"/>
                </a:spcBef>
                <a:spcAft>
                  <a:spcPct val="0"/>
                </a:spcAft>
                <a:buFont typeface="Wingdings" panose="05000000000000000000" pitchFamily="2" charset="2"/>
                <a:buNone/>
                <a:defRPr/>
              </a:pPr>
              <a:r>
                <a:rPr lang="pt-PT" sz="2000" dirty="0">
                  <a:solidFill>
                    <a:srgbClr val="FFFF99"/>
                  </a:solidFill>
                  <a:effectLst>
                    <a:outerShdw blurRad="38100" dist="38100" dir="2700000" algn="tl">
                      <a:srgbClr val="000000"/>
                    </a:outerShdw>
                  </a:effectLst>
                  <a:latin typeface="Arial" charset="0"/>
                </a:rPr>
                <a:t> referência</a:t>
              </a:r>
            </a:p>
          </p:txBody>
        </p:sp>
      </p:grpSp>
    </p:spTree>
    <p:extLst>
      <p:ext uri="{BB962C8B-B14F-4D97-AF65-F5344CB8AC3E}">
        <p14:creationId xmlns:p14="http://schemas.microsoft.com/office/powerpoint/2010/main" val="69444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a:extLst>
              <a:ext uri="{FF2B5EF4-FFF2-40B4-BE49-F238E27FC236}">
                <a16:creationId xmlns="" xmlns:a16="http://schemas.microsoft.com/office/drawing/2014/main" id="{12BA9B27-2052-45B9-8173-8CD6B0F42CAF}"/>
              </a:ext>
            </a:extLst>
          </p:cNvPr>
          <p:cNvSpPr>
            <a:spLocks noGrp="1"/>
          </p:cNvSpPr>
          <p:nvPr>
            <p:ph idx="1"/>
          </p:nvPr>
        </p:nvSpPr>
        <p:spPr/>
        <p:txBody>
          <a:bodyPr/>
          <a:lstStyle/>
          <a:p>
            <a:pPr>
              <a:buClr>
                <a:schemeClr val="hlink"/>
              </a:buClr>
              <a:buNone/>
            </a:pPr>
            <a:r>
              <a:rPr lang="pt-PT" altLang="pt-PT" sz="2400" dirty="0"/>
              <a:t>Mantenha-o simples e relevante e use um logotipo ou símbolo</a:t>
            </a:r>
          </a:p>
          <a:p>
            <a:endParaRPr lang="pt-PT" dirty="0"/>
          </a:p>
        </p:txBody>
      </p:sp>
      <p:sp>
        <p:nvSpPr>
          <p:cNvPr id="3" name="Título 2">
            <a:extLst>
              <a:ext uri="{FF2B5EF4-FFF2-40B4-BE49-F238E27FC236}">
                <a16:creationId xmlns="" xmlns:a16="http://schemas.microsoft.com/office/drawing/2014/main" id="{A0FA8133-512F-4900-AF11-7167BCA988BD}"/>
              </a:ext>
            </a:extLst>
          </p:cNvPr>
          <p:cNvSpPr>
            <a:spLocks noGrp="1"/>
          </p:cNvSpPr>
          <p:nvPr>
            <p:ph type="title"/>
          </p:nvPr>
        </p:nvSpPr>
        <p:spPr/>
        <p:txBody>
          <a:bodyPr/>
          <a:lstStyle/>
          <a:p>
            <a:r>
              <a:rPr lang="pt-PT" dirty="0"/>
              <a:t>Power </a:t>
            </a:r>
            <a:r>
              <a:rPr lang="pt-PT" dirty="0" err="1"/>
              <a:t>Point</a:t>
            </a:r>
            <a:endParaRPr lang="pt-PT" dirty="0"/>
          </a:p>
        </p:txBody>
      </p:sp>
      <p:pic>
        <p:nvPicPr>
          <p:cNvPr id="4" name="Imagem 3">
            <a:extLst>
              <a:ext uri="{FF2B5EF4-FFF2-40B4-BE49-F238E27FC236}">
                <a16:creationId xmlns="" xmlns:a16="http://schemas.microsoft.com/office/drawing/2014/main" id="{2DD1155F-D58C-44E2-935C-0459C92D7D96}"/>
              </a:ext>
            </a:extLst>
          </p:cNvPr>
          <p:cNvPicPr>
            <a:picLocks noChangeAspect="1"/>
          </p:cNvPicPr>
          <p:nvPr/>
        </p:nvPicPr>
        <p:blipFill>
          <a:blip r:embed="rId3"/>
          <a:stretch>
            <a:fillRect/>
          </a:stretch>
        </p:blipFill>
        <p:spPr>
          <a:xfrm>
            <a:off x="251520" y="2726725"/>
            <a:ext cx="4032449" cy="3108191"/>
          </a:xfrm>
          <a:prstGeom prst="rect">
            <a:avLst/>
          </a:prstGeom>
        </p:spPr>
      </p:pic>
      <p:grpSp>
        <p:nvGrpSpPr>
          <p:cNvPr id="5" name="Group 11">
            <a:extLst>
              <a:ext uri="{FF2B5EF4-FFF2-40B4-BE49-F238E27FC236}">
                <a16:creationId xmlns="" xmlns:a16="http://schemas.microsoft.com/office/drawing/2014/main" id="{205A6EDC-9291-4134-9BDF-840B504D2C96}"/>
              </a:ext>
            </a:extLst>
          </p:cNvPr>
          <p:cNvGrpSpPr>
            <a:grpSpLocks/>
          </p:cNvGrpSpPr>
          <p:nvPr/>
        </p:nvGrpSpPr>
        <p:grpSpPr bwMode="auto">
          <a:xfrm>
            <a:off x="4363434" y="2726725"/>
            <a:ext cx="4652374" cy="3108191"/>
            <a:chOff x="1296" y="1968"/>
            <a:chExt cx="3024" cy="2016"/>
          </a:xfrm>
        </p:grpSpPr>
        <p:grpSp>
          <p:nvGrpSpPr>
            <p:cNvPr id="6" name="Group 6">
              <a:extLst>
                <a:ext uri="{FF2B5EF4-FFF2-40B4-BE49-F238E27FC236}">
                  <a16:creationId xmlns="" xmlns:a16="http://schemas.microsoft.com/office/drawing/2014/main" id="{C54AA5C7-A8BD-4485-B062-698BE14D5128}"/>
                </a:ext>
              </a:extLst>
            </p:cNvPr>
            <p:cNvGrpSpPr>
              <a:grpSpLocks/>
            </p:cNvGrpSpPr>
            <p:nvPr/>
          </p:nvGrpSpPr>
          <p:grpSpPr bwMode="auto">
            <a:xfrm>
              <a:off x="1296" y="1968"/>
              <a:ext cx="3024" cy="2016"/>
              <a:chOff x="1296" y="1968"/>
              <a:chExt cx="3024" cy="2016"/>
            </a:xfrm>
          </p:grpSpPr>
          <p:sp>
            <p:nvSpPr>
              <p:cNvPr id="11" name="Rectangle 4">
                <a:extLst>
                  <a:ext uri="{FF2B5EF4-FFF2-40B4-BE49-F238E27FC236}">
                    <a16:creationId xmlns="" xmlns:a16="http://schemas.microsoft.com/office/drawing/2014/main" id="{56562928-A14B-4885-A931-DF4A2535A6C4}"/>
                  </a:ext>
                </a:extLst>
              </p:cNvPr>
              <p:cNvSpPr>
                <a:spLocks noChangeArrowheads="1"/>
              </p:cNvSpPr>
              <p:nvPr/>
            </p:nvSpPr>
            <p:spPr bwMode="auto">
              <a:xfrm>
                <a:off x="1344" y="2016"/>
                <a:ext cx="2976" cy="1968"/>
              </a:xfrm>
              <a:prstGeom prst="rect">
                <a:avLst/>
              </a:prstGeom>
              <a:ln/>
              <a:extLst/>
            </p:spPr>
            <p:style>
              <a:lnRef idx="2">
                <a:schemeClr val="accent2"/>
              </a:lnRef>
              <a:fillRef idx="1">
                <a:schemeClr val="lt1"/>
              </a:fillRef>
              <a:effectRef idx="0">
                <a:schemeClr val="accent2"/>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12" name="Rectangle 5">
                <a:extLst>
                  <a:ext uri="{FF2B5EF4-FFF2-40B4-BE49-F238E27FC236}">
                    <a16:creationId xmlns="" xmlns:a16="http://schemas.microsoft.com/office/drawing/2014/main" id="{9FD97DD7-02EC-404A-AD41-A9F43D426A6B}"/>
                  </a:ext>
                </a:extLst>
              </p:cNvPr>
              <p:cNvSpPr>
                <a:spLocks noChangeArrowheads="1"/>
              </p:cNvSpPr>
              <p:nvPr/>
            </p:nvSpPr>
            <p:spPr bwMode="auto">
              <a:xfrm>
                <a:off x="1296" y="1968"/>
                <a:ext cx="2976" cy="1968"/>
              </a:xfrm>
              <a:prstGeom prst="rect">
                <a:avLst/>
              </a:prstGeom>
              <a:ln/>
              <a:extLst/>
            </p:spPr>
            <p:style>
              <a:lnRef idx="2">
                <a:schemeClr val="accent2"/>
              </a:lnRef>
              <a:fillRef idx="1">
                <a:schemeClr val="lt1"/>
              </a:fillRef>
              <a:effectRef idx="0">
                <a:schemeClr val="accent2"/>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grpSp>
        <p:sp>
          <p:nvSpPr>
            <p:cNvPr id="7" name="Line 7">
              <a:extLst>
                <a:ext uri="{FF2B5EF4-FFF2-40B4-BE49-F238E27FC236}">
                  <a16:creationId xmlns="" xmlns:a16="http://schemas.microsoft.com/office/drawing/2014/main" id="{4B110842-253E-4F71-9106-C406EFF7711A}"/>
                </a:ext>
              </a:extLst>
            </p:cNvPr>
            <p:cNvSpPr>
              <a:spLocks noChangeShapeType="1"/>
            </p:cNvSpPr>
            <p:nvPr/>
          </p:nvSpPr>
          <p:spPr bwMode="auto">
            <a:xfrm>
              <a:off x="1536" y="2400"/>
              <a:ext cx="2544" cy="0"/>
            </a:xfrm>
            <a:prstGeom prst="line">
              <a:avLst/>
            </a:prstGeom>
            <a:ln>
              <a:headEnd type="none" w="sm" len="sm"/>
              <a:tailEnd type="none" w="sm" len="sm"/>
            </a:ln>
            <a:extLst/>
          </p:spPr>
          <p:style>
            <a:lnRef idx="2">
              <a:schemeClr val="accent2"/>
            </a:lnRef>
            <a:fillRef idx="1">
              <a:schemeClr val="lt1"/>
            </a:fillRef>
            <a:effectRef idx="0">
              <a:schemeClr val="accent2"/>
            </a:effectRef>
            <a:fontRef idx="minor">
              <a:schemeClr val="dk1"/>
            </a:fontRef>
          </p:style>
          <p:txBody>
            <a:bodyPr wrap="none" anchor="ctr"/>
            <a:lstStyle/>
            <a:p>
              <a:endParaRPr lang="pt-PT"/>
            </a:p>
          </p:txBody>
        </p:sp>
        <p:grpSp>
          <p:nvGrpSpPr>
            <p:cNvPr id="8" name="Group 10">
              <a:extLst>
                <a:ext uri="{FF2B5EF4-FFF2-40B4-BE49-F238E27FC236}">
                  <a16:creationId xmlns="" xmlns:a16="http://schemas.microsoft.com/office/drawing/2014/main" id="{0E63EC5A-3F4E-4B8E-9D85-6D225AA6144B}"/>
                </a:ext>
              </a:extLst>
            </p:cNvPr>
            <p:cNvGrpSpPr>
              <a:grpSpLocks/>
            </p:cNvGrpSpPr>
            <p:nvPr/>
          </p:nvGrpSpPr>
          <p:grpSpPr bwMode="auto">
            <a:xfrm>
              <a:off x="1544" y="2134"/>
              <a:ext cx="512" cy="210"/>
              <a:chOff x="1544" y="2134"/>
              <a:chExt cx="512" cy="210"/>
            </a:xfrm>
          </p:grpSpPr>
          <p:sp>
            <p:nvSpPr>
              <p:cNvPr id="9" name="Rectangle 8">
                <a:extLst>
                  <a:ext uri="{FF2B5EF4-FFF2-40B4-BE49-F238E27FC236}">
                    <a16:creationId xmlns="" xmlns:a16="http://schemas.microsoft.com/office/drawing/2014/main" id="{8EBF6B65-7D59-438D-8347-D3B9C730581A}"/>
                  </a:ext>
                </a:extLst>
              </p:cNvPr>
              <p:cNvSpPr>
                <a:spLocks noChangeArrowheads="1"/>
              </p:cNvSpPr>
              <p:nvPr/>
            </p:nvSpPr>
            <p:spPr bwMode="auto">
              <a:xfrm>
                <a:off x="1544" y="2134"/>
                <a:ext cx="512" cy="2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graphicFrame>
            <p:nvGraphicFramePr>
              <p:cNvPr id="10" name="Object 9">
                <a:extLst>
                  <a:ext uri="{FF2B5EF4-FFF2-40B4-BE49-F238E27FC236}">
                    <a16:creationId xmlns="" xmlns:a16="http://schemas.microsoft.com/office/drawing/2014/main" id="{796ADA26-7E1C-4082-9BFB-76878AF90402}"/>
                  </a:ext>
                </a:extLst>
              </p:cNvPr>
              <p:cNvGraphicFramePr>
                <a:graphicFrameLocks/>
              </p:cNvGraphicFramePr>
              <p:nvPr/>
            </p:nvGraphicFramePr>
            <p:xfrm>
              <a:off x="1553" y="2162"/>
              <a:ext cx="496" cy="171"/>
            </p:xfrm>
            <a:graphic>
              <a:graphicData uri="http://schemas.openxmlformats.org/presentationml/2006/ole">
                <mc:AlternateContent xmlns:mc="http://schemas.openxmlformats.org/markup-compatibility/2006">
                  <mc:Choice xmlns:v="urn:schemas-microsoft-com:vml" Requires="v">
                    <p:oleObj spid="_x0000_s2087" name="CorelDRAW 6.0 Graphic" r:id="rId4" imgW="320377" imgH="116097" progId="CorelDraw.Graphic.6">
                      <p:embed/>
                    </p:oleObj>
                  </mc:Choice>
                  <mc:Fallback>
                    <p:oleObj name="CorelDRAW 6.0 Graphic" r:id="rId4" imgW="320377" imgH="116097" progId="CorelDraw.Graphic.6">
                      <p:embed/>
                      <p:pic>
                        <p:nvPicPr>
                          <p:cNvPr id="10" name="Object 9">
                            <a:extLst>
                              <a:ext uri="{FF2B5EF4-FFF2-40B4-BE49-F238E27FC236}">
                                <a16:creationId xmlns="" xmlns:a16="http://schemas.microsoft.com/office/drawing/2014/main" id="{796ADA26-7E1C-4082-9BFB-76878AF9040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3" y="2162"/>
                            <a:ext cx="496"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291736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a:extLst>
              <a:ext uri="{FF2B5EF4-FFF2-40B4-BE49-F238E27FC236}">
                <a16:creationId xmlns="" xmlns:a16="http://schemas.microsoft.com/office/drawing/2014/main" id="{9BECC196-1570-4038-AFFD-C211A3BBD424}"/>
              </a:ext>
            </a:extLst>
          </p:cNvPr>
          <p:cNvSpPr>
            <a:spLocks noGrp="1"/>
          </p:cNvSpPr>
          <p:nvPr>
            <p:ph idx="1"/>
          </p:nvPr>
        </p:nvSpPr>
        <p:spPr/>
        <p:txBody>
          <a:bodyPr/>
          <a:lstStyle/>
          <a:p>
            <a:r>
              <a:rPr lang="pt-PT" dirty="0"/>
              <a:t>Espaço – deixe espaço entre o texto</a:t>
            </a:r>
          </a:p>
          <a:p>
            <a:endParaRPr lang="pt-PT" dirty="0"/>
          </a:p>
          <a:p>
            <a:endParaRPr lang="pt-PT" dirty="0"/>
          </a:p>
        </p:txBody>
      </p:sp>
      <p:sp>
        <p:nvSpPr>
          <p:cNvPr id="3" name="Título 2">
            <a:extLst>
              <a:ext uri="{FF2B5EF4-FFF2-40B4-BE49-F238E27FC236}">
                <a16:creationId xmlns="" xmlns:a16="http://schemas.microsoft.com/office/drawing/2014/main" id="{376541D5-B9D5-493F-8DF0-8F6EE20E4C2E}"/>
              </a:ext>
            </a:extLst>
          </p:cNvPr>
          <p:cNvSpPr>
            <a:spLocks noGrp="1"/>
          </p:cNvSpPr>
          <p:nvPr>
            <p:ph type="title"/>
          </p:nvPr>
        </p:nvSpPr>
        <p:spPr/>
        <p:txBody>
          <a:bodyPr/>
          <a:lstStyle/>
          <a:p>
            <a:r>
              <a:rPr lang="pt-PT" dirty="0" smtClean="0"/>
              <a:t>Espaçamento</a:t>
            </a:r>
            <a:endParaRPr lang="pt-PT" dirty="0"/>
          </a:p>
        </p:txBody>
      </p:sp>
      <p:grpSp>
        <p:nvGrpSpPr>
          <p:cNvPr id="4" name="Group 14">
            <a:extLst>
              <a:ext uri="{FF2B5EF4-FFF2-40B4-BE49-F238E27FC236}">
                <a16:creationId xmlns="" xmlns:a16="http://schemas.microsoft.com/office/drawing/2014/main" id="{76566AB7-F40B-4E24-B88C-7E097CE0D5F2}"/>
              </a:ext>
            </a:extLst>
          </p:cNvPr>
          <p:cNvGrpSpPr>
            <a:grpSpLocks/>
          </p:cNvGrpSpPr>
          <p:nvPr/>
        </p:nvGrpSpPr>
        <p:grpSpPr bwMode="auto">
          <a:xfrm>
            <a:off x="2042864" y="2708920"/>
            <a:ext cx="5181600" cy="3200400"/>
            <a:chOff x="1296" y="1968"/>
            <a:chExt cx="3024" cy="2016"/>
          </a:xfrm>
        </p:grpSpPr>
        <p:grpSp>
          <p:nvGrpSpPr>
            <p:cNvPr id="5" name="Group 11">
              <a:extLst>
                <a:ext uri="{FF2B5EF4-FFF2-40B4-BE49-F238E27FC236}">
                  <a16:creationId xmlns="" xmlns:a16="http://schemas.microsoft.com/office/drawing/2014/main" id="{255A688B-5971-4ED9-A20D-97586A4BE0DB}"/>
                </a:ext>
              </a:extLst>
            </p:cNvPr>
            <p:cNvGrpSpPr>
              <a:grpSpLocks/>
            </p:cNvGrpSpPr>
            <p:nvPr/>
          </p:nvGrpSpPr>
          <p:grpSpPr bwMode="auto">
            <a:xfrm>
              <a:off x="1296" y="1968"/>
              <a:ext cx="3024" cy="2016"/>
              <a:chOff x="1296" y="1968"/>
              <a:chExt cx="3024" cy="2016"/>
            </a:xfrm>
          </p:grpSpPr>
          <p:grpSp>
            <p:nvGrpSpPr>
              <p:cNvPr id="8" name="Group 6">
                <a:extLst>
                  <a:ext uri="{FF2B5EF4-FFF2-40B4-BE49-F238E27FC236}">
                    <a16:creationId xmlns="" xmlns:a16="http://schemas.microsoft.com/office/drawing/2014/main" id="{60725E57-3577-4814-B480-2E5EAB72EBC0}"/>
                  </a:ext>
                </a:extLst>
              </p:cNvPr>
              <p:cNvGrpSpPr>
                <a:grpSpLocks/>
              </p:cNvGrpSpPr>
              <p:nvPr/>
            </p:nvGrpSpPr>
            <p:grpSpPr bwMode="auto">
              <a:xfrm>
                <a:off x="1296" y="1968"/>
                <a:ext cx="3024" cy="2016"/>
                <a:chOff x="1296" y="1968"/>
                <a:chExt cx="3024" cy="2016"/>
              </a:xfrm>
            </p:grpSpPr>
            <p:sp>
              <p:nvSpPr>
                <p:cNvPr id="13" name="Rectangle 4">
                  <a:extLst>
                    <a:ext uri="{FF2B5EF4-FFF2-40B4-BE49-F238E27FC236}">
                      <a16:creationId xmlns="" xmlns:a16="http://schemas.microsoft.com/office/drawing/2014/main" id="{9396A10A-4FE1-4BF0-AFD2-16E5E5D21134}"/>
                    </a:ext>
                  </a:extLst>
                </p:cNvPr>
                <p:cNvSpPr>
                  <a:spLocks noChangeArrowheads="1"/>
                </p:cNvSpPr>
                <p:nvPr/>
              </p:nvSpPr>
              <p:spPr bwMode="auto">
                <a:xfrm>
                  <a:off x="1344" y="2016"/>
                  <a:ext cx="2976" cy="196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14" name="Rectangle 5">
                  <a:extLst>
                    <a:ext uri="{FF2B5EF4-FFF2-40B4-BE49-F238E27FC236}">
                      <a16:creationId xmlns="" xmlns:a16="http://schemas.microsoft.com/office/drawing/2014/main" id="{74F51E06-C300-444C-BF2B-0F4273AB42C3}"/>
                    </a:ext>
                  </a:extLst>
                </p:cNvPr>
                <p:cNvSpPr>
                  <a:spLocks noChangeArrowheads="1"/>
                </p:cNvSpPr>
                <p:nvPr/>
              </p:nvSpPr>
              <p:spPr bwMode="auto">
                <a:xfrm>
                  <a:off x="1296" y="1968"/>
                  <a:ext cx="2976" cy="196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grpSp>
          <p:sp>
            <p:nvSpPr>
              <p:cNvPr id="9" name="Line 7">
                <a:extLst>
                  <a:ext uri="{FF2B5EF4-FFF2-40B4-BE49-F238E27FC236}">
                    <a16:creationId xmlns="" xmlns:a16="http://schemas.microsoft.com/office/drawing/2014/main" id="{A41E1F48-7674-4878-8B84-F5E5FA935AA7}"/>
                  </a:ext>
                </a:extLst>
              </p:cNvPr>
              <p:cNvSpPr>
                <a:spLocks noChangeShapeType="1"/>
              </p:cNvSpPr>
              <p:nvPr/>
            </p:nvSpPr>
            <p:spPr bwMode="auto">
              <a:xfrm>
                <a:off x="1536" y="2400"/>
                <a:ext cx="2544"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2">
                <a:schemeClr val="accent2"/>
              </a:lnRef>
              <a:fillRef idx="1">
                <a:schemeClr val="lt1"/>
              </a:fillRef>
              <a:effectRef idx="0">
                <a:schemeClr val="accent2"/>
              </a:effectRef>
              <a:fontRef idx="minor">
                <a:schemeClr val="dk1"/>
              </a:fontRef>
            </p:style>
            <p:txBody>
              <a:bodyPr wrap="none" anchor="ctr"/>
              <a:lstStyle/>
              <a:p>
                <a:endParaRPr lang="pt-PT">
                  <a:solidFill>
                    <a:sysClr val="windowText" lastClr="000000"/>
                  </a:solidFill>
                </a:endParaRPr>
              </a:p>
            </p:txBody>
          </p:sp>
          <p:sp>
            <p:nvSpPr>
              <p:cNvPr id="11" name="Rectangle 8">
                <a:extLst>
                  <a:ext uri="{FF2B5EF4-FFF2-40B4-BE49-F238E27FC236}">
                    <a16:creationId xmlns="" xmlns:a16="http://schemas.microsoft.com/office/drawing/2014/main" id="{C557474F-E371-4B95-B947-4CF4E2811169}"/>
                  </a:ext>
                </a:extLst>
              </p:cNvPr>
              <p:cNvSpPr>
                <a:spLocks noChangeArrowheads="1"/>
              </p:cNvSpPr>
              <p:nvPr/>
            </p:nvSpPr>
            <p:spPr bwMode="auto">
              <a:xfrm>
                <a:off x="1544" y="2134"/>
                <a:ext cx="512" cy="2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grpSp>
        <p:sp>
          <p:nvSpPr>
            <p:cNvPr id="6" name="Rectangle 12">
              <a:extLst>
                <a:ext uri="{FF2B5EF4-FFF2-40B4-BE49-F238E27FC236}">
                  <a16:creationId xmlns="" xmlns:a16="http://schemas.microsoft.com/office/drawing/2014/main" id="{40701F5F-3BB3-4D04-830C-F480B2028224}"/>
                </a:ext>
              </a:extLst>
            </p:cNvPr>
            <p:cNvSpPr>
              <a:spLocks noChangeArrowheads="1"/>
            </p:cNvSpPr>
            <p:nvPr/>
          </p:nvSpPr>
          <p:spPr bwMode="auto">
            <a:xfrm>
              <a:off x="2064" y="2121"/>
              <a:ext cx="594" cy="2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2075" tIns="46038" rIns="92075" bIns="46038">
              <a:spAutoFit/>
            </a:bodyPr>
            <a:lstStyle/>
            <a:p>
              <a:pPr defTabSz="762000">
                <a:spcAft>
                  <a:spcPct val="0"/>
                </a:spcAft>
                <a:buFont typeface="Wingdings" panose="05000000000000000000" pitchFamily="2" charset="2"/>
                <a:buNone/>
                <a:defRPr/>
              </a:pPr>
              <a:r>
                <a:rPr lang="pt-PT" sz="1800">
                  <a:solidFill>
                    <a:sysClr val="windowText" lastClr="000000"/>
                  </a:solidFill>
                  <a:effectLst>
                    <a:outerShdw blurRad="38100" dist="38100" dir="2700000" algn="tl">
                      <a:srgbClr val="000000"/>
                    </a:outerShdw>
                  </a:effectLst>
                  <a:latin typeface="Arial" charset="0"/>
                </a:rPr>
                <a:t>Título</a:t>
              </a:r>
            </a:p>
          </p:txBody>
        </p:sp>
        <p:sp>
          <p:nvSpPr>
            <p:cNvPr id="7" name="Rectangle 13">
              <a:extLst>
                <a:ext uri="{FF2B5EF4-FFF2-40B4-BE49-F238E27FC236}">
                  <a16:creationId xmlns="" xmlns:a16="http://schemas.microsoft.com/office/drawing/2014/main" id="{6A436A66-6BE1-435B-B4BC-4A26A1204A00}"/>
                </a:ext>
              </a:extLst>
            </p:cNvPr>
            <p:cNvSpPr>
              <a:spLocks noChangeArrowheads="1"/>
            </p:cNvSpPr>
            <p:nvPr/>
          </p:nvSpPr>
          <p:spPr bwMode="auto">
            <a:xfrm>
              <a:off x="2073" y="2496"/>
              <a:ext cx="1671" cy="105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92075" tIns="46038" rIns="92075" bIns="46038">
              <a:spAutoFit/>
            </a:bodyPr>
            <a:lstStyle>
              <a:lvl1pPr defTabSz="762000">
                <a:buClr>
                  <a:srgbClr val="FF3300"/>
                </a:buClr>
                <a:buSzPct val="100000"/>
                <a:defRPr sz="2800" b="1">
                  <a:solidFill>
                    <a:srgbClr val="FFFFFF"/>
                  </a:solidFill>
                  <a:latin typeface="Arial" panose="020B0604020202020204" pitchFamily="34" charset="0"/>
                </a:defRPr>
              </a:lvl1pPr>
              <a:lvl2pPr marL="742950" indent="-285750" defTabSz="762000">
                <a:buClr>
                  <a:srgbClr val="FF3300"/>
                </a:buClr>
                <a:buSzPct val="100000"/>
                <a:defRPr sz="2400" b="1" i="1">
                  <a:solidFill>
                    <a:srgbClr val="FFFFFF"/>
                  </a:solidFill>
                  <a:latin typeface="Arial" panose="020B0604020202020204" pitchFamily="34" charset="0"/>
                </a:defRPr>
              </a:lvl2pPr>
              <a:lvl3pPr marL="1143000" indent="-228600" defTabSz="762000">
                <a:buClr>
                  <a:srgbClr val="FF3300"/>
                </a:buClr>
                <a:buSzPct val="100000"/>
                <a:defRPr sz="2000" b="1">
                  <a:solidFill>
                    <a:srgbClr val="FFFFFF"/>
                  </a:solidFill>
                  <a:latin typeface="Arial" panose="020B0604020202020204" pitchFamily="34" charset="0"/>
                </a:defRPr>
              </a:lvl3pPr>
              <a:lvl4pPr marL="1600200" indent="-228600" defTabSz="762000">
                <a:buClr>
                  <a:srgbClr val="FF3300"/>
                </a:buClr>
                <a:buSzPct val="100000"/>
                <a:defRPr sz="2000" b="1">
                  <a:solidFill>
                    <a:srgbClr val="FFFFFF"/>
                  </a:solidFill>
                  <a:latin typeface="Arial" panose="020B0604020202020204" pitchFamily="34" charset="0"/>
                </a:defRPr>
              </a:lvl4pPr>
              <a:lvl5pPr marL="2057400" indent="-228600" defTabSz="762000">
                <a:spcBef>
                  <a:spcPct val="20000"/>
                </a:spcBef>
                <a:spcAft>
                  <a:spcPct val="0"/>
                </a:spcAft>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15000"/>
                </a:lnSpc>
                <a:spcAft>
                  <a:spcPct val="0"/>
                </a:spcAft>
                <a:buClr>
                  <a:schemeClr val="hlink"/>
                </a:buClr>
                <a:buSzTx/>
              </a:pPr>
              <a:r>
                <a:rPr lang="pt-PT" altLang="pt-PT" sz="1800" dirty="0">
                  <a:solidFill>
                    <a:sysClr val="windowText" lastClr="000000"/>
                  </a:solidFill>
                </a:rPr>
                <a:t> texto </a:t>
              </a:r>
              <a:r>
                <a:rPr lang="pt-PT" altLang="pt-PT" sz="1800" dirty="0" err="1">
                  <a:solidFill>
                    <a:sysClr val="windowText" lastClr="000000"/>
                  </a:solidFill>
                </a:rPr>
                <a:t>texto</a:t>
              </a:r>
              <a:r>
                <a:rPr lang="pt-PT" altLang="pt-PT" sz="1800" dirty="0">
                  <a:solidFill>
                    <a:sysClr val="windowText" lastClr="000000"/>
                  </a:solidFill>
                </a:rPr>
                <a:t> </a:t>
              </a:r>
              <a:r>
                <a:rPr lang="pt-PT" altLang="pt-PT" sz="1800" dirty="0" err="1">
                  <a:solidFill>
                    <a:sysClr val="windowText" lastClr="000000"/>
                  </a:solidFill>
                </a:rPr>
                <a:t>texto</a:t>
              </a:r>
              <a:r>
                <a:rPr lang="pt-PT" altLang="pt-PT" sz="1800" dirty="0">
                  <a:solidFill>
                    <a:sysClr val="windowText" lastClr="000000"/>
                  </a:solidFill>
                </a:rPr>
                <a:t> </a:t>
              </a:r>
              <a:r>
                <a:rPr lang="pt-PT" altLang="pt-PT" sz="1800" dirty="0" err="1">
                  <a:solidFill>
                    <a:sysClr val="windowText" lastClr="000000"/>
                  </a:solidFill>
                </a:rPr>
                <a:t>texto</a:t>
              </a:r>
              <a:endParaRPr lang="pt-PT" altLang="pt-PT" sz="1800" dirty="0">
                <a:solidFill>
                  <a:sysClr val="windowText" lastClr="000000"/>
                </a:solidFill>
              </a:endParaRPr>
            </a:p>
            <a:p>
              <a:pPr>
                <a:lnSpc>
                  <a:spcPct val="115000"/>
                </a:lnSpc>
                <a:spcAft>
                  <a:spcPct val="0"/>
                </a:spcAft>
                <a:buClr>
                  <a:schemeClr val="hlink"/>
                </a:buClr>
                <a:buSzTx/>
              </a:pPr>
              <a:r>
                <a:rPr lang="pt-PT" altLang="pt-PT" sz="1800" dirty="0">
                  <a:solidFill>
                    <a:sysClr val="windowText" lastClr="000000"/>
                  </a:solidFill>
                </a:rPr>
                <a:t> texto </a:t>
              </a:r>
              <a:r>
                <a:rPr lang="pt-PT" altLang="pt-PT" sz="1800" dirty="0" err="1">
                  <a:solidFill>
                    <a:sysClr val="windowText" lastClr="000000"/>
                  </a:solidFill>
                </a:rPr>
                <a:t>texto</a:t>
              </a:r>
              <a:r>
                <a:rPr lang="pt-PT" altLang="pt-PT" sz="1800" dirty="0">
                  <a:solidFill>
                    <a:sysClr val="windowText" lastClr="000000"/>
                  </a:solidFill>
                </a:rPr>
                <a:t> </a:t>
              </a:r>
              <a:r>
                <a:rPr lang="pt-PT" altLang="pt-PT" sz="1800" dirty="0" err="1">
                  <a:solidFill>
                    <a:sysClr val="windowText" lastClr="000000"/>
                  </a:solidFill>
                </a:rPr>
                <a:t>texto</a:t>
              </a:r>
              <a:r>
                <a:rPr lang="pt-PT" altLang="pt-PT" sz="1800" dirty="0">
                  <a:solidFill>
                    <a:sysClr val="windowText" lastClr="000000"/>
                  </a:solidFill>
                </a:rPr>
                <a:t> </a:t>
              </a:r>
              <a:r>
                <a:rPr lang="pt-PT" altLang="pt-PT" sz="1800" dirty="0" err="1">
                  <a:solidFill>
                    <a:sysClr val="windowText" lastClr="000000"/>
                  </a:solidFill>
                </a:rPr>
                <a:t>texto</a:t>
              </a:r>
              <a:r>
                <a:rPr lang="pt-PT" altLang="pt-PT" sz="1800" dirty="0">
                  <a:solidFill>
                    <a:sysClr val="windowText" lastClr="000000"/>
                  </a:solidFill>
                </a:rPr>
                <a:t> </a:t>
              </a:r>
            </a:p>
            <a:p>
              <a:pPr>
                <a:lnSpc>
                  <a:spcPct val="115000"/>
                </a:lnSpc>
                <a:spcAft>
                  <a:spcPct val="0"/>
                </a:spcAft>
                <a:buClr>
                  <a:schemeClr val="hlink"/>
                </a:buClr>
                <a:buSzTx/>
              </a:pPr>
              <a:r>
                <a:rPr lang="pt-PT" altLang="pt-PT" sz="1800" dirty="0">
                  <a:solidFill>
                    <a:sysClr val="windowText" lastClr="000000"/>
                  </a:solidFill>
                </a:rPr>
                <a:t> texto </a:t>
              </a:r>
              <a:r>
                <a:rPr lang="pt-PT" altLang="pt-PT" sz="1800" dirty="0" err="1">
                  <a:solidFill>
                    <a:sysClr val="windowText" lastClr="000000"/>
                  </a:solidFill>
                </a:rPr>
                <a:t>texto</a:t>
              </a:r>
              <a:r>
                <a:rPr lang="pt-PT" altLang="pt-PT" sz="1800" dirty="0">
                  <a:solidFill>
                    <a:sysClr val="windowText" lastClr="000000"/>
                  </a:solidFill>
                </a:rPr>
                <a:t> </a:t>
              </a:r>
              <a:r>
                <a:rPr lang="pt-PT" altLang="pt-PT" sz="1800" dirty="0" err="1">
                  <a:solidFill>
                    <a:sysClr val="windowText" lastClr="000000"/>
                  </a:solidFill>
                </a:rPr>
                <a:t>texto</a:t>
              </a:r>
              <a:r>
                <a:rPr lang="pt-PT" altLang="pt-PT" sz="1800" dirty="0">
                  <a:solidFill>
                    <a:sysClr val="windowText" lastClr="000000"/>
                  </a:solidFill>
                </a:rPr>
                <a:t> </a:t>
              </a:r>
              <a:r>
                <a:rPr lang="pt-PT" altLang="pt-PT" sz="1800" dirty="0" err="1">
                  <a:solidFill>
                    <a:sysClr val="windowText" lastClr="000000"/>
                  </a:solidFill>
                </a:rPr>
                <a:t>texto</a:t>
              </a:r>
              <a:endParaRPr lang="pt-PT" altLang="pt-PT" sz="1800" dirty="0">
                <a:solidFill>
                  <a:sysClr val="windowText" lastClr="000000"/>
                </a:solidFill>
              </a:endParaRPr>
            </a:p>
            <a:p>
              <a:pPr>
                <a:lnSpc>
                  <a:spcPct val="115000"/>
                </a:lnSpc>
                <a:spcAft>
                  <a:spcPct val="0"/>
                </a:spcAft>
                <a:buClr>
                  <a:schemeClr val="hlink"/>
                </a:buClr>
                <a:buSzTx/>
              </a:pPr>
              <a:r>
                <a:rPr lang="pt-PT" altLang="pt-PT" sz="1800" dirty="0">
                  <a:solidFill>
                    <a:sysClr val="windowText" lastClr="000000"/>
                  </a:solidFill>
                </a:rPr>
                <a:t> texto </a:t>
              </a:r>
              <a:r>
                <a:rPr lang="pt-PT" altLang="pt-PT" sz="1800" dirty="0" err="1">
                  <a:solidFill>
                    <a:sysClr val="windowText" lastClr="000000"/>
                  </a:solidFill>
                </a:rPr>
                <a:t>texto</a:t>
              </a:r>
              <a:r>
                <a:rPr lang="pt-PT" altLang="pt-PT" sz="1800" dirty="0">
                  <a:solidFill>
                    <a:sysClr val="windowText" lastClr="000000"/>
                  </a:solidFill>
                </a:rPr>
                <a:t> </a:t>
              </a:r>
              <a:r>
                <a:rPr lang="pt-PT" altLang="pt-PT" sz="1800" dirty="0" err="1">
                  <a:solidFill>
                    <a:sysClr val="windowText" lastClr="000000"/>
                  </a:solidFill>
                </a:rPr>
                <a:t>texto</a:t>
              </a:r>
              <a:r>
                <a:rPr lang="pt-PT" altLang="pt-PT" sz="1800" dirty="0">
                  <a:solidFill>
                    <a:sysClr val="windowText" lastClr="000000"/>
                  </a:solidFill>
                </a:rPr>
                <a:t> </a:t>
              </a:r>
              <a:r>
                <a:rPr lang="pt-PT" altLang="pt-PT" sz="1800" dirty="0" err="1">
                  <a:solidFill>
                    <a:sysClr val="windowText" lastClr="000000"/>
                  </a:solidFill>
                </a:rPr>
                <a:t>texto</a:t>
              </a:r>
              <a:endParaRPr lang="pt-PT" altLang="pt-PT" sz="1800" dirty="0">
                <a:solidFill>
                  <a:sysClr val="windowText" lastClr="000000"/>
                </a:solidFill>
              </a:endParaRPr>
            </a:p>
            <a:p>
              <a:pPr>
                <a:lnSpc>
                  <a:spcPct val="115000"/>
                </a:lnSpc>
                <a:spcAft>
                  <a:spcPct val="0"/>
                </a:spcAft>
                <a:buClr>
                  <a:schemeClr val="hlink"/>
                </a:buClr>
                <a:buSzTx/>
              </a:pPr>
              <a:r>
                <a:rPr lang="pt-PT" altLang="pt-PT" sz="1800" dirty="0">
                  <a:solidFill>
                    <a:sysClr val="windowText" lastClr="000000"/>
                  </a:solidFill>
                </a:rPr>
                <a:t> texto </a:t>
              </a:r>
              <a:r>
                <a:rPr lang="pt-PT" altLang="pt-PT" sz="1800" dirty="0" err="1">
                  <a:solidFill>
                    <a:sysClr val="windowText" lastClr="000000"/>
                  </a:solidFill>
                </a:rPr>
                <a:t>texto</a:t>
              </a:r>
              <a:r>
                <a:rPr lang="pt-PT" altLang="pt-PT" sz="1800" dirty="0">
                  <a:solidFill>
                    <a:sysClr val="windowText" lastClr="000000"/>
                  </a:solidFill>
                </a:rPr>
                <a:t> </a:t>
              </a:r>
              <a:r>
                <a:rPr lang="pt-PT" altLang="pt-PT" sz="1800" dirty="0" err="1">
                  <a:solidFill>
                    <a:sysClr val="windowText" lastClr="000000"/>
                  </a:solidFill>
                </a:rPr>
                <a:t>texto</a:t>
              </a:r>
              <a:r>
                <a:rPr lang="pt-PT" altLang="pt-PT" sz="1800" dirty="0">
                  <a:solidFill>
                    <a:sysClr val="windowText" lastClr="000000"/>
                  </a:solidFill>
                </a:rPr>
                <a:t> </a:t>
              </a:r>
              <a:r>
                <a:rPr lang="pt-PT" altLang="pt-PT" sz="1800" dirty="0" err="1">
                  <a:solidFill>
                    <a:sysClr val="windowText" lastClr="000000"/>
                  </a:solidFill>
                </a:rPr>
                <a:t>texto</a:t>
              </a:r>
              <a:endParaRPr lang="pt-PT" altLang="pt-PT" sz="1800" dirty="0">
                <a:solidFill>
                  <a:sysClr val="windowText" lastClr="000000"/>
                </a:solidFill>
              </a:endParaRPr>
            </a:p>
          </p:txBody>
        </p:sp>
      </p:grpSp>
    </p:spTree>
    <p:extLst>
      <p:ext uri="{BB962C8B-B14F-4D97-AF65-F5344CB8AC3E}">
        <p14:creationId xmlns:p14="http://schemas.microsoft.com/office/powerpoint/2010/main" val="142467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a:extLst>
              <a:ext uri="{FF2B5EF4-FFF2-40B4-BE49-F238E27FC236}">
                <a16:creationId xmlns="" xmlns:a16="http://schemas.microsoft.com/office/drawing/2014/main" id="{6C196E37-C5D6-4543-94DD-013FEBE18025}"/>
              </a:ext>
            </a:extLst>
          </p:cNvPr>
          <p:cNvSpPr>
            <a:spLocks noGrp="1"/>
          </p:cNvSpPr>
          <p:nvPr>
            <p:ph idx="1"/>
          </p:nvPr>
        </p:nvSpPr>
        <p:spPr/>
        <p:txBody>
          <a:bodyPr/>
          <a:lstStyle/>
          <a:p>
            <a:r>
              <a:rPr lang="pt-PT" dirty="0"/>
              <a:t>Visualmente, equilibre os seus </a:t>
            </a:r>
            <a:r>
              <a:rPr lang="pt-PT" dirty="0" smtClean="0"/>
              <a:t>diapositivos – </a:t>
            </a:r>
            <a:r>
              <a:rPr lang="pt-PT" dirty="0"/>
              <a:t>não centre tudo</a:t>
            </a:r>
          </a:p>
        </p:txBody>
      </p:sp>
      <p:sp>
        <p:nvSpPr>
          <p:cNvPr id="3" name="Título 2">
            <a:extLst>
              <a:ext uri="{FF2B5EF4-FFF2-40B4-BE49-F238E27FC236}">
                <a16:creationId xmlns="" xmlns:a16="http://schemas.microsoft.com/office/drawing/2014/main" id="{8F22A5D1-7F9F-426B-8089-230F5A2290BC}"/>
              </a:ext>
            </a:extLst>
          </p:cNvPr>
          <p:cNvSpPr>
            <a:spLocks noGrp="1"/>
          </p:cNvSpPr>
          <p:nvPr>
            <p:ph type="title"/>
          </p:nvPr>
        </p:nvSpPr>
        <p:spPr/>
        <p:txBody>
          <a:bodyPr/>
          <a:lstStyle/>
          <a:p>
            <a:r>
              <a:rPr lang="pt-PT" dirty="0" smtClean="0"/>
              <a:t>Organização do diapositivo</a:t>
            </a:r>
            <a:endParaRPr lang="pt-PT" dirty="0"/>
          </a:p>
        </p:txBody>
      </p:sp>
      <p:grpSp>
        <p:nvGrpSpPr>
          <p:cNvPr id="4" name="Group 13">
            <a:extLst>
              <a:ext uri="{FF2B5EF4-FFF2-40B4-BE49-F238E27FC236}">
                <a16:creationId xmlns="" xmlns:a16="http://schemas.microsoft.com/office/drawing/2014/main" id="{242FD23A-3570-43D1-826A-C959C988FACB}"/>
              </a:ext>
            </a:extLst>
          </p:cNvPr>
          <p:cNvGrpSpPr>
            <a:grpSpLocks/>
          </p:cNvGrpSpPr>
          <p:nvPr/>
        </p:nvGrpSpPr>
        <p:grpSpPr bwMode="auto">
          <a:xfrm>
            <a:off x="2057400" y="3048000"/>
            <a:ext cx="5257800" cy="3200400"/>
            <a:chOff x="1296" y="1925"/>
            <a:chExt cx="3024" cy="2016"/>
          </a:xfrm>
        </p:grpSpPr>
        <p:sp>
          <p:nvSpPr>
            <p:cNvPr id="5" name="Rectangle 4">
              <a:extLst>
                <a:ext uri="{FF2B5EF4-FFF2-40B4-BE49-F238E27FC236}">
                  <a16:creationId xmlns="" xmlns:a16="http://schemas.microsoft.com/office/drawing/2014/main" id="{A05CE9D1-89B6-4DCA-AECB-46DA0DBDAF75}"/>
                </a:ext>
              </a:extLst>
            </p:cNvPr>
            <p:cNvSpPr>
              <a:spLocks noChangeArrowheads="1"/>
            </p:cNvSpPr>
            <p:nvPr/>
          </p:nvSpPr>
          <p:spPr bwMode="auto">
            <a:xfrm>
              <a:off x="1344" y="1973"/>
              <a:ext cx="2976" cy="196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6" name="Rectangle 5">
              <a:extLst>
                <a:ext uri="{FF2B5EF4-FFF2-40B4-BE49-F238E27FC236}">
                  <a16:creationId xmlns="" xmlns:a16="http://schemas.microsoft.com/office/drawing/2014/main" id="{3D86EF02-71E7-4424-A6EC-63DB09A5BAB1}"/>
                </a:ext>
              </a:extLst>
            </p:cNvPr>
            <p:cNvSpPr>
              <a:spLocks noChangeArrowheads="1"/>
            </p:cNvSpPr>
            <p:nvPr/>
          </p:nvSpPr>
          <p:spPr bwMode="auto">
            <a:xfrm>
              <a:off x="1296" y="1925"/>
              <a:ext cx="2976" cy="196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7" name="Line 6">
              <a:extLst>
                <a:ext uri="{FF2B5EF4-FFF2-40B4-BE49-F238E27FC236}">
                  <a16:creationId xmlns="" xmlns:a16="http://schemas.microsoft.com/office/drawing/2014/main" id="{900FA632-41C3-4BE7-AD9B-22B5234170EC}"/>
                </a:ext>
              </a:extLst>
            </p:cNvPr>
            <p:cNvSpPr>
              <a:spLocks noChangeShapeType="1"/>
            </p:cNvSpPr>
            <p:nvPr/>
          </p:nvSpPr>
          <p:spPr bwMode="auto">
            <a:xfrm>
              <a:off x="1536" y="2357"/>
              <a:ext cx="2544"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2">
              <a:schemeClr val="accent1"/>
            </a:lnRef>
            <a:fillRef idx="1">
              <a:schemeClr val="lt1"/>
            </a:fillRef>
            <a:effectRef idx="0">
              <a:schemeClr val="accent1"/>
            </a:effectRef>
            <a:fontRef idx="minor">
              <a:schemeClr val="dk1"/>
            </a:fontRef>
          </p:style>
          <p:txBody>
            <a:bodyPr wrap="none" anchor="ctr"/>
            <a:lstStyle/>
            <a:p>
              <a:endParaRPr lang="pt-PT">
                <a:solidFill>
                  <a:sysClr val="windowText" lastClr="000000"/>
                </a:solidFill>
              </a:endParaRPr>
            </a:p>
          </p:txBody>
        </p:sp>
        <p:sp>
          <p:nvSpPr>
            <p:cNvPr id="12" name="Rectangle 7">
              <a:extLst>
                <a:ext uri="{FF2B5EF4-FFF2-40B4-BE49-F238E27FC236}">
                  <a16:creationId xmlns="" xmlns:a16="http://schemas.microsoft.com/office/drawing/2014/main" id="{86FAF10E-25F6-4D31-B9EC-63464ED9E72F}"/>
                </a:ext>
              </a:extLst>
            </p:cNvPr>
            <p:cNvSpPr>
              <a:spLocks noChangeArrowheads="1"/>
            </p:cNvSpPr>
            <p:nvPr/>
          </p:nvSpPr>
          <p:spPr bwMode="auto">
            <a:xfrm>
              <a:off x="1544" y="2091"/>
              <a:ext cx="512" cy="2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9" name="Rectangle 10">
              <a:extLst>
                <a:ext uri="{FF2B5EF4-FFF2-40B4-BE49-F238E27FC236}">
                  <a16:creationId xmlns="" xmlns:a16="http://schemas.microsoft.com/office/drawing/2014/main" id="{19EE6386-CE0E-4C17-AEFF-8039601E811C}"/>
                </a:ext>
              </a:extLst>
            </p:cNvPr>
            <p:cNvSpPr>
              <a:spLocks noChangeArrowheads="1"/>
            </p:cNvSpPr>
            <p:nvPr/>
          </p:nvSpPr>
          <p:spPr bwMode="auto">
            <a:xfrm>
              <a:off x="2064" y="2078"/>
              <a:ext cx="594" cy="2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spAutoFit/>
            </a:bodyPr>
            <a:lstStyle/>
            <a:p>
              <a:pPr defTabSz="762000">
                <a:spcAft>
                  <a:spcPct val="0"/>
                </a:spcAft>
                <a:buFont typeface="Wingdings" panose="05000000000000000000" pitchFamily="2" charset="2"/>
                <a:buNone/>
                <a:defRPr/>
              </a:pPr>
              <a:r>
                <a:rPr lang="pt-PT" sz="1800">
                  <a:solidFill>
                    <a:sysClr val="windowText" lastClr="000000"/>
                  </a:solidFill>
                  <a:effectLst>
                    <a:outerShdw blurRad="38100" dist="38100" dir="2700000" algn="tl">
                      <a:srgbClr val="000000"/>
                    </a:outerShdw>
                  </a:effectLst>
                  <a:latin typeface="Arial" charset="0"/>
                </a:rPr>
                <a:t>Título</a:t>
              </a:r>
            </a:p>
          </p:txBody>
        </p:sp>
        <p:sp>
          <p:nvSpPr>
            <p:cNvPr id="10" name="Rectangle 11">
              <a:extLst>
                <a:ext uri="{FF2B5EF4-FFF2-40B4-BE49-F238E27FC236}">
                  <a16:creationId xmlns="" xmlns:a16="http://schemas.microsoft.com/office/drawing/2014/main" id="{B9F6E566-3B5B-4F01-96CB-79520B0B0CA1}"/>
                </a:ext>
              </a:extLst>
            </p:cNvPr>
            <p:cNvSpPr>
              <a:spLocks noChangeArrowheads="1"/>
            </p:cNvSpPr>
            <p:nvPr/>
          </p:nvSpPr>
          <p:spPr bwMode="auto">
            <a:xfrm>
              <a:off x="2073" y="2453"/>
              <a:ext cx="1671" cy="105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lIns="92075" tIns="46038" rIns="92075" bIns="46038">
              <a:spAutoFit/>
            </a:bodyPr>
            <a:lstStyle>
              <a:lvl1pPr defTabSz="762000">
                <a:buClr>
                  <a:srgbClr val="FF3300"/>
                </a:buClr>
                <a:buSzPct val="100000"/>
                <a:defRPr sz="2800" b="1">
                  <a:solidFill>
                    <a:srgbClr val="FFFFFF"/>
                  </a:solidFill>
                  <a:latin typeface="Arial" panose="020B0604020202020204" pitchFamily="34" charset="0"/>
                </a:defRPr>
              </a:lvl1pPr>
              <a:lvl2pPr marL="742950" indent="-285750" defTabSz="762000">
                <a:buClr>
                  <a:srgbClr val="FF3300"/>
                </a:buClr>
                <a:buSzPct val="100000"/>
                <a:defRPr sz="2400" b="1" i="1">
                  <a:solidFill>
                    <a:srgbClr val="FFFFFF"/>
                  </a:solidFill>
                  <a:latin typeface="Arial" panose="020B0604020202020204" pitchFamily="34" charset="0"/>
                </a:defRPr>
              </a:lvl2pPr>
              <a:lvl3pPr marL="1143000" indent="-228600" defTabSz="762000">
                <a:buClr>
                  <a:srgbClr val="FF3300"/>
                </a:buClr>
                <a:buSzPct val="100000"/>
                <a:defRPr sz="2000" b="1">
                  <a:solidFill>
                    <a:srgbClr val="FFFFFF"/>
                  </a:solidFill>
                  <a:latin typeface="Arial" panose="020B0604020202020204" pitchFamily="34" charset="0"/>
                </a:defRPr>
              </a:lvl3pPr>
              <a:lvl4pPr marL="1600200" indent="-228600" defTabSz="762000">
                <a:buClr>
                  <a:srgbClr val="FF3300"/>
                </a:buClr>
                <a:buSzPct val="100000"/>
                <a:defRPr sz="2000" b="1">
                  <a:solidFill>
                    <a:srgbClr val="FFFFFF"/>
                  </a:solidFill>
                  <a:latin typeface="Arial" panose="020B0604020202020204" pitchFamily="34" charset="0"/>
                </a:defRPr>
              </a:lvl4pPr>
              <a:lvl5pPr marL="2057400" indent="-228600" defTabSz="762000">
                <a:spcBef>
                  <a:spcPct val="20000"/>
                </a:spcBef>
                <a:spcAft>
                  <a:spcPct val="0"/>
                </a:spcAft>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15000"/>
                </a:lnSpc>
                <a:spcAft>
                  <a:spcPct val="0"/>
                </a:spcAft>
                <a:buClr>
                  <a:schemeClr val="hlink"/>
                </a:buClr>
                <a:buSzTx/>
              </a:pPr>
              <a:r>
                <a:rPr lang="pt-PT" altLang="pt-PT" sz="1800">
                  <a:solidFill>
                    <a:sysClr val="windowText" lastClr="000000"/>
                  </a:solidFill>
                </a:rPr>
                <a:t> texto texto texto texto</a:t>
              </a:r>
            </a:p>
            <a:p>
              <a:pPr>
                <a:lnSpc>
                  <a:spcPct val="115000"/>
                </a:lnSpc>
                <a:spcAft>
                  <a:spcPct val="0"/>
                </a:spcAft>
                <a:buClr>
                  <a:schemeClr val="hlink"/>
                </a:buClr>
                <a:buSzTx/>
              </a:pPr>
              <a:r>
                <a:rPr lang="pt-PT" altLang="pt-PT" sz="1800">
                  <a:solidFill>
                    <a:sysClr val="windowText" lastClr="000000"/>
                  </a:solidFill>
                </a:rPr>
                <a:t> texto texto texto texto </a:t>
              </a:r>
            </a:p>
            <a:p>
              <a:pPr>
                <a:lnSpc>
                  <a:spcPct val="115000"/>
                </a:lnSpc>
                <a:spcAft>
                  <a:spcPct val="0"/>
                </a:spcAft>
                <a:buClr>
                  <a:schemeClr val="hlink"/>
                </a:buClr>
                <a:buSzTx/>
                <a:buFont typeface="Wingdings" panose="05000000000000000000" pitchFamily="2" charset="2"/>
                <a:buNone/>
              </a:pPr>
              <a:r>
                <a:rPr lang="pt-PT" altLang="pt-PT" sz="1800">
                  <a:solidFill>
                    <a:sysClr val="windowText" lastClr="000000"/>
                  </a:solidFill>
                </a:rPr>
                <a:t>    texto texto texto texto</a:t>
              </a:r>
            </a:p>
            <a:p>
              <a:pPr>
                <a:lnSpc>
                  <a:spcPct val="115000"/>
                </a:lnSpc>
                <a:spcAft>
                  <a:spcPct val="0"/>
                </a:spcAft>
                <a:buClr>
                  <a:schemeClr val="hlink"/>
                </a:buClr>
                <a:buSzTx/>
                <a:buFont typeface="Wingdings" panose="05000000000000000000" pitchFamily="2" charset="2"/>
                <a:buNone/>
              </a:pPr>
              <a:r>
                <a:rPr lang="pt-PT" altLang="pt-PT" sz="1800">
                  <a:solidFill>
                    <a:sysClr val="windowText" lastClr="000000"/>
                  </a:solidFill>
                </a:rPr>
                <a:t>    texto texot texto texto</a:t>
              </a:r>
            </a:p>
            <a:p>
              <a:pPr>
                <a:lnSpc>
                  <a:spcPct val="115000"/>
                </a:lnSpc>
                <a:spcAft>
                  <a:spcPct val="0"/>
                </a:spcAft>
                <a:buClr>
                  <a:schemeClr val="hlink"/>
                </a:buClr>
                <a:buSzTx/>
                <a:buFont typeface="Wingdings" panose="05000000000000000000" pitchFamily="2" charset="2"/>
                <a:buNone/>
              </a:pPr>
              <a:r>
                <a:rPr lang="pt-PT" altLang="pt-PT" sz="1800">
                  <a:solidFill>
                    <a:sysClr val="windowText" lastClr="000000"/>
                  </a:solidFill>
                </a:rPr>
                <a:t>    texto texto texto texto</a:t>
              </a:r>
            </a:p>
          </p:txBody>
        </p:sp>
        <p:sp>
          <p:nvSpPr>
            <p:cNvPr id="11" name="Rectangle 12">
              <a:extLst>
                <a:ext uri="{FF2B5EF4-FFF2-40B4-BE49-F238E27FC236}">
                  <a16:creationId xmlns="" xmlns:a16="http://schemas.microsoft.com/office/drawing/2014/main" id="{FE7EC27F-09D9-4D26-8F73-223011CFE9D1}"/>
                </a:ext>
              </a:extLst>
            </p:cNvPr>
            <p:cNvSpPr>
              <a:spLocks noChangeArrowheads="1"/>
            </p:cNvSpPr>
            <p:nvPr/>
          </p:nvSpPr>
          <p:spPr bwMode="auto">
            <a:xfrm>
              <a:off x="2146" y="2927"/>
              <a:ext cx="803" cy="52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grpSp>
    </p:spTree>
    <p:extLst>
      <p:ext uri="{BB962C8B-B14F-4D97-AF65-F5344CB8AC3E}">
        <p14:creationId xmlns:p14="http://schemas.microsoft.com/office/powerpoint/2010/main" val="39513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hlinkClick r:id="" action="ppaction://noaction">
              <a:snd r:embed="rId3" name="Clapping"/>
            </a:hlinkClick>
            <a:extLst>
              <a:ext uri="{FF2B5EF4-FFF2-40B4-BE49-F238E27FC236}">
                <a16:creationId xmlns="" xmlns:a16="http://schemas.microsoft.com/office/drawing/2014/main" id="{1D15EB8C-3CC4-4634-8E06-3CB3816CD1EB}"/>
              </a:ext>
            </a:extLst>
          </p:cNvPr>
          <p:cNvSpPr>
            <a:spLocks noChangeArrowheads="1"/>
          </p:cNvSpPr>
          <p:nvPr/>
        </p:nvSpPr>
        <p:spPr bwMode="auto">
          <a:xfrm>
            <a:off x="2267744" y="1268760"/>
            <a:ext cx="6890502" cy="483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defTabSz="762000">
              <a:buClr>
                <a:srgbClr val="FF3300"/>
              </a:buClr>
              <a:buSzPct val="100000"/>
              <a:tabLst>
                <a:tab pos="4097338" algn="l"/>
              </a:tabLst>
              <a:defRPr sz="2800" b="1">
                <a:solidFill>
                  <a:srgbClr val="FFFFFF"/>
                </a:solidFill>
                <a:latin typeface="Arial" panose="020B0604020202020204" pitchFamily="34" charset="0"/>
              </a:defRPr>
            </a:lvl1pPr>
            <a:lvl2pPr marL="742950" indent="-285750" defTabSz="762000">
              <a:buClr>
                <a:srgbClr val="FF3300"/>
              </a:buClr>
              <a:buSzPct val="100000"/>
              <a:tabLst>
                <a:tab pos="4097338" algn="l"/>
              </a:tabLst>
              <a:defRPr sz="2400" b="1" i="1">
                <a:solidFill>
                  <a:srgbClr val="FFFFFF"/>
                </a:solidFill>
                <a:latin typeface="Arial" panose="020B0604020202020204" pitchFamily="34" charset="0"/>
              </a:defRPr>
            </a:lvl2pPr>
            <a:lvl3pPr marL="1143000" indent="-228600" defTabSz="762000">
              <a:buClr>
                <a:srgbClr val="FF3300"/>
              </a:buClr>
              <a:buSzPct val="100000"/>
              <a:tabLst>
                <a:tab pos="4097338" algn="l"/>
              </a:tabLst>
              <a:defRPr sz="2000" b="1">
                <a:solidFill>
                  <a:srgbClr val="FFFFFF"/>
                </a:solidFill>
                <a:latin typeface="Arial" panose="020B0604020202020204" pitchFamily="34" charset="0"/>
              </a:defRPr>
            </a:lvl3pPr>
            <a:lvl4pPr marL="1600200" indent="-228600" defTabSz="762000">
              <a:buClr>
                <a:srgbClr val="FF3300"/>
              </a:buClr>
              <a:buSzPct val="100000"/>
              <a:tabLst>
                <a:tab pos="4097338" algn="l"/>
              </a:tabLst>
              <a:defRPr sz="2000" b="1">
                <a:solidFill>
                  <a:srgbClr val="FFFFFF"/>
                </a:solidFill>
                <a:latin typeface="Arial" panose="020B0604020202020204" pitchFamily="34" charset="0"/>
              </a:defRPr>
            </a:lvl4pPr>
            <a:lvl5pPr marL="2057400" indent="-228600" defTabSz="762000">
              <a:spcBef>
                <a:spcPct val="20000"/>
              </a:spcBef>
              <a:spcAft>
                <a:spcPct val="0"/>
              </a:spcAft>
              <a:buChar char="•"/>
              <a:tabLst>
                <a:tab pos="4097338" algn="l"/>
              </a:tabLst>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tabLst>
                <a:tab pos="4097338" algn="l"/>
              </a:tabLst>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tabLst>
                <a:tab pos="4097338" algn="l"/>
              </a:tabLst>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tabLst>
                <a:tab pos="4097338" algn="l"/>
              </a:tabLst>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tabLst>
                <a:tab pos="4097338" algn="l"/>
              </a:tabLst>
              <a:defRPr sz="2000">
                <a:solidFill>
                  <a:schemeClr val="tx1"/>
                </a:solidFill>
                <a:latin typeface="Times New Roman" panose="02020603050405020304" pitchFamily="18" charset="0"/>
              </a:defRPr>
            </a:lvl9pPr>
          </a:lstStyle>
          <a:p>
            <a:pPr marL="0" indent="0" algn="just">
              <a:buClrTx/>
              <a:buSzTx/>
            </a:pPr>
            <a:r>
              <a:rPr lang="en-GB" altLang="pt-PT" dirty="0">
                <a:solidFill>
                  <a:schemeClr val="accent1"/>
                </a:solidFill>
              </a:rPr>
              <a:t>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a:t>
            </a:r>
          </a:p>
        </p:txBody>
      </p:sp>
      <p:graphicFrame>
        <p:nvGraphicFramePr>
          <p:cNvPr id="15" name="Object 4">
            <a:extLst>
              <a:ext uri="{FF2B5EF4-FFF2-40B4-BE49-F238E27FC236}">
                <a16:creationId xmlns="" xmlns:a16="http://schemas.microsoft.com/office/drawing/2014/main" id="{D541CB1C-6CAB-4DEB-86A2-6E7AF533439F}"/>
              </a:ext>
            </a:extLst>
          </p:cNvPr>
          <p:cNvGraphicFramePr>
            <a:graphicFrameLocks/>
          </p:cNvGraphicFramePr>
          <p:nvPr>
            <p:extLst>
              <p:ext uri="{D42A27DB-BD31-4B8C-83A1-F6EECF244321}">
                <p14:modId xmlns:p14="http://schemas.microsoft.com/office/powerpoint/2010/main" val="209954622"/>
              </p:ext>
            </p:extLst>
          </p:nvPr>
        </p:nvGraphicFramePr>
        <p:xfrm>
          <a:off x="323529" y="3614280"/>
          <a:ext cx="2160240" cy="2571092"/>
        </p:xfrm>
        <a:graphic>
          <a:graphicData uri="http://schemas.openxmlformats.org/presentationml/2006/ole">
            <mc:AlternateContent xmlns:mc="http://schemas.openxmlformats.org/markup-compatibility/2006">
              <mc:Choice xmlns:v="urn:schemas-microsoft-com:vml" Requires="v">
                <p:oleObj spid="_x0000_s3110" name="CorelDRAW 6.0 Graphic" r:id="rId4" imgW="368041" imgH="612174" progId="CorelDraw.Graphic.6">
                  <p:embed/>
                </p:oleObj>
              </mc:Choice>
              <mc:Fallback>
                <p:oleObj name="CorelDRAW 6.0 Graphic" r:id="rId4" imgW="368041" imgH="612174" progId="CorelDraw.Graphic.6">
                  <p:embed/>
                  <p:pic>
                    <p:nvPicPr>
                      <p:cNvPr id="15" name="Object 4">
                        <a:extLst>
                          <a:ext uri="{FF2B5EF4-FFF2-40B4-BE49-F238E27FC236}">
                            <a16:creationId xmlns="" xmlns:a16="http://schemas.microsoft.com/office/drawing/2014/main" id="{D541CB1C-6CAB-4DEB-86A2-6E7AF533439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3614280"/>
                        <a:ext cx="2160240" cy="257109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24970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a:extLst>
              <a:ext uri="{FF2B5EF4-FFF2-40B4-BE49-F238E27FC236}">
                <a16:creationId xmlns="" xmlns:a16="http://schemas.microsoft.com/office/drawing/2014/main" id="{FD9261BD-34A6-4E32-8955-594BC19B1869}"/>
              </a:ext>
            </a:extLst>
          </p:cNvPr>
          <p:cNvSpPr>
            <a:spLocks noGrp="1"/>
          </p:cNvSpPr>
          <p:nvPr>
            <p:ph idx="1"/>
          </p:nvPr>
        </p:nvSpPr>
        <p:spPr/>
        <p:txBody>
          <a:bodyPr/>
          <a:lstStyle/>
          <a:p>
            <a:r>
              <a:rPr lang="pt-PT" dirty="0"/>
              <a:t>Dois erros frequentes</a:t>
            </a:r>
          </a:p>
        </p:txBody>
      </p:sp>
      <p:sp>
        <p:nvSpPr>
          <p:cNvPr id="3" name="Título 2">
            <a:extLst>
              <a:ext uri="{FF2B5EF4-FFF2-40B4-BE49-F238E27FC236}">
                <a16:creationId xmlns="" xmlns:a16="http://schemas.microsoft.com/office/drawing/2014/main" id="{07C71C1E-C084-4D49-A689-5BA4BAF04519}"/>
              </a:ext>
            </a:extLst>
          </p:cNvPr>
          <p:cNvSpPr>
            <a:spLocks noGrp="1"/>
          </p:cNvSpPr>
          <p:nvPr>
            <p:ph type="title"/>
          </p:nvPr>
        </p:nvSpPr>
        <p:spPr/>
        <p:txBody>
          <a:bodyPr/>
          <a:lstStyle/>
          <a:p>
            <a:r>
              <a:rPr lang="pt-PT" dirty="0" smtClean="0"/>
              <a:t>Apresentações</a:t>
            </a:r>
            <a:endParaRPr lang="pt-PT" dirty="0"/>
          </a:p>
        </p:txBody>
      </p:sp>
      <p:sp>
        <p:nvSpPr>
          <p:cNvPr id="4" name="Rectangle 3">
            <a:extLst>
              <a:ext uri="{FF2B5EF4-FFF2-40B4-BE49-F238E27FC236}">
                <a16:creationId xmlns="" xmlns:a16="http://schemas.microsoft.com/office/drawing/2014/main" id="{19C8FEEC-D64A-4596-A8D4-2B57BB6DA9E2}"/>
              </a:ext>
            </a:extLst>
          </p:cNvPr>
          <p:cNvSpPr txBox="1">
            <a:spLocks noChangeArrowheads="1"/>
          </p:cNvSpPr>
          <p:nvPr/>
        </p:nvSpPr>
        <p:spPr bwMode="auto">
          <a:xfrm>
            <a:off x="1896814" y="2525080"/>
            <a:ext cx="6851650" cy="263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altLang="pt-PT" dirty="0"/>
              <a:t>Muito</a:t>
            </a:r>
            <a:r>
              <a:rPr lang="pt-PT" altLang="pt-PT" dirty="0">
                <a:solidFill>
                  <a:srgbClr val="FFFFCC"/>
                </a:solidFill>
              </a:rPr>
              <a:t>, </a:t>
            </a:r>
            <a:r>
              <a:rPr lang="pt-PT" altLang="pt-PT" dirty="0"/>
              <a:t>Muito</a:t>
            </a:r>
            <a:r>
              <a:rPr lang="pt-PT" altLang="pt-PT" dirty="0">
                <a:solidFill>
                  <a:srgbClr val="FFFFCC"/>
                </a:solidFill>
              </a:rPr>
              <a:t>, </a:t>
            </a:r>
            <a:r>
              <a:rPr lang="pt-PT" altLang="pt-PT" dirty="0"/>
              <a:t>Muito</a:t>
            </a:r>
            <a:r>
              <a:rPr lang="pt-PT" altLang="pt-PT" dirty="0">
                <a:solidFill>
                  <a:srgbClr val="FFFFCC"/>
                </a:solidFill>
              </a:rPr>
              <a:t>, </a:t>
            </a:r>
            <a:r>
              <a:rPr lang="pt-PT" altLang="pt-PT" dirty="0"/>
              <a:t>Muito</a:t>
            </a:r>
            <a:r>
              <a:rPr lang="pt-PT" altLang="pt-PT" dirty="0">
                <a:solidFill>
                  <a:srgbClr val="FFFFCC"/>
                </a:solidFill>
              </a:rPr>
              <a:t>, </a:t>
            </a:r>
            <a:r>
              <a:rPr lang="pt-PT" altLang="pt-PT" dirty="0"/>
              <a:t>Muito, Muito, Muito, Muito, Muito, Muito, Muito, Muito, Muito, Muito, Muito, Muito, Muito, Muito, Muito, Muito, Muito, Muito, Muito, Muito, Muito.</a:t>
            </a:r>
          </a:p>
        </p:txBody>
      </p:sp>
      <p:sp>
        <p:nvSpPr>
          <p:cNvPr id="5" name="Rectangle 4">
            <a:extLst>
              <a:ext uri="{FF2B5EF4-FFF2-40B4-BE49-F238E27FC236}">
                <a16:creationId xmlns="" xmlns:a16="http://schemas.microsoft.com/office/drawing/2014/main" id="{81B0D651-F796-4DD4-B74E-359AB3EB4462}"/>
              </a:ext>
            </a:extLst>
          </p:cNvPr>
          <p:cNvSpPr>
            <a:spLocks noChangeArrowheads="1"/>
          </p:cNvSpPr>
          <p:nvPr/>
        </p:nvSpPr>
        <p:spPr bwMode="auto">
          <a:xfrm>
            <a:off x="2195736" y="5276575"/>
            <a:ext cx="1644681"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defTabSz="762000">
              <a:buClr>
                <a:srgbClr val="FF3300"/>
              </a:buClr>
              <a:buSzPct val="100000"/>
              <a:defRPr sz="2800" b="1">
                <a:solidFill>
                  <a:srgbClr val="FFFFFF"/>
                </a:solidFill>
                <a:latin typeface="Arial" panose="020B0604020202020204" pitchFamily="34" charset="0"/>
              </a:defRPr>
            </a:lvl1pPr>
            <a:lvl2pPr marL="742950" indent="-285750" defTabSz="762000">
              <a:buClr>
                <a:srgbClr val="FF3300"/>
              </a:buClr>
              <a:buSzPct val="100000"/>
              <a:defRPr sz="2400" b="1" i="1">
                <a:solidFill>
                  <a:srgbClr val="FFFFFF"/>
                </a:solidFill>
                <a:latin typeface="Arial" panose="020B0604020202020204" pitchFamily="34" charset="0"/>
              </a:defRPr>
            </a:lvl2pPr>
            <a:lvl3pPr marL="1143000" indent="-228600" defTabSz="762000">
              <a:buClr>
                <a:srgbClr val="FF3300"/>
              </a:buClr>
              <a:buSzPct val="100000"/>
              <a:defRPr sz="2000" b="1">
                <a:solidFill>
                  <a:srgbClr val="FFFFFF"/>
                </a:solidFill>
                <a:latin typeface="Arial" panose="020B0604020202020204" pitchFamily="34" charset="0"/>
              </a:defRPr>
            </a:lvl3pPr>
            <a:lvl4pPr marL="1600200" indent="-228600" defTabSz="762000">
              <a:buClr>
                <a:srgbClr val="FF3300"/>
              </a:buClr>
              <a:buSzPct val="100000"/>
              <a:defRPr sz="2000" b="1">
                <a:solidFill>
                  <a:srgbClr val="FFFFFF"/>
                </a:solidFill>
                <a:latin typeface="Arial" panose="020B0604020202020204" pitchFamily="34" charset="0"/>
              </a:defRPr>
            </a:lvl4pPr>
            <a:lvl5pPr marL="2057400" indent="-228600" defTabSz="762000">
              <a:spcBef>
                <a:spcPct val="20000"/>
              </a:spcBef>
              <a:spcAft>
                <a:spcPct val="0"/>
              </a:spcAft>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r>
              <a:rPr lang="pt-PT" altLang="pt-PT" sz="1600" dirty="0">
                <a:solidFill>
                  <a:schemeClr val="tx1"/>
                </a:solidFill>
              </a:rPr>
              <a:t>Muito pequeno</a:t>
            </a:r>
          </a:p>
        </p:txBody>
      </p:sp>
    </p:spTree>
    <p:extLst>
      <p:ext uri="{BB962C8B-B14F-4D97-AF65-F5344CB8AC3E}">
        <p14:creationId xmlns:p14="http://schemas.microsoft.com/office/powerpoint/2010/main" val="32942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him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P spid="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a:extLst>
              <a:ext uri="{FF2B5EF4-FFF2-40B4-BE49-F238E27FC236}">
                <a16:creationId xmlns="" xmlns:a16="http://schemas.microsoft.com/office/drawing/2014/main" id="{33BB97D3-54BD-4F2F-97D9-4718CD9BB2A5}"/>
              </a:ext>
            </a:extLst>
          </p:cNvPr>
          <p:cNvSpPr>
            <a:spLocks noGrp="1"/>
          </p:cNvSpPr>
          <p:nvPr>
            <p:ph idx="1"/>
          </p:nvPr>
        </p:nvSpPr>
        <p:spPr>
          <a:xfrm>
            <a:off x="518864" y="2060848"/>
            <a:ext cx="8445624" cy="4032448"/>
          </a:xfrm>
        </p:spPr>
        <p:txBody>
          <a:bodyPr/>
          <a:lstStyle/>
          <a:p>
            <a:pPr algn="just">
              <a:lnSpc>
                <a:spcPct val="150000"/>
              </a:lnSpc>
              <a:defRPr/>
            </a:pPr>
            <a:r>
              <a:rPr lang="pt-PT" sz="2800" dirty="0"/>
              <a:t>Utilizar Palavras Chave ( pontos chave) do seu Plano  Guia de Sessão e não todo o seu conteúdo</a:t>
            </a:r>
          </a:p>
          <a:p>
            <a:pPr algn="just">
              <a:lnSpc>
                <a:spcPct val="150000"/>
              </a:lnSpc>
              <a:defRPr/>
            </a:pPr>
            <a:r>
              <a:rPr lang="pt-PT" sz="2800" dirty="0"/>
              <a:t>Minimizar a pontuação</a:t>
            </a:r>
          </a:p>
          <a:p>
            <a:pPr algn="just">
              <a:lnSpc>
                <a:spcPct val="150000"/>
              </a:lnSpc>
              <a:defRPr/>
            </a:pPr>
            <a:r>
              <a:rPr lang="pt-PT" sz="2800" dirty="0"/>
              <a:t>Máximo de 8</a:t>
            </a:r>
            <a:r>
              <a:rPr lang="pt-PT" sz="2800" dirty="0">
                <a:solidFill>
                  <a:srgbClr val="FFFFCC"/>
                </a:solidFill>
              </a:rPr>
              <a:t> </a:t>
            </a:r>
            <a:r>
              <a:rPr lang="pt-PT" sz="2800" dirty="0">
                <a:solidFill>
                  <a:srgbClr val="16B7C8"/>
                </a:solidFill>
                <a:effectLst>
                  <a:outerShdw blurRad="38100" dist="38100" dir="2700000" algn="tl">
                    <a:srgbClr val="000000"/>
                  </a:outerShdw>
                </a:effectLst>
              </a:rPr>
              <a:t>palavras/linha e 8 linhas</a:t>
            </a:r>
            <a:r>
              <a:rPr lang="pt-PT" sz="2800" dirty="0">
                <a:solidFill>
                  <a:srgbClr val="16B7C8"/>
                </a:solidFill>
              </a:rPr>
              <a:t> por slide </a:t>
            </a:r>
            <a:r>
              <a:rPr lang="pt-PT" sz="2800" dirty="0">
                <a:solidFill>
                  <a:srgbClr val="16B7C8"/>
                </a:solidFill>
                <a:effectLst>
                  <a:outerShdw blurRad="38100" dist="38100" dir="2700000" algn="tl">
                    <a:srgbClr val="000000"/>
                  </a:outerShdw>
                </a:effectLst>
              </a:rPr>
              <a:t>(64 palavras) - isto dependerá do tamanho da classe/audiência   </a:t>
            </a:r>
            <a:r>
              <a:rPr lang="pt-PT" sz="2800" dirty="0">
                <a:solidFill>
                  <a:schemeClr val="accent6">
                    <a:lumMod val="75000"/>
                  </a:schemeClr>
                </a:solidFill>
                <a:effectLst>
                  <a:outerShdw blurRad="38100" dist="38100" dir="2700000" algn="tl">
                    <a:srgbClr val="000000"/>
                  </a:outerShdw>
                </a:effectLst>
              </a:rPr>
              <a:t> </a:t>
            </a:r>
          </a:p>
          <a:p>
            <a:pPr algn="just"/>
            <a:endParaRPr lang="pt-PT" sz="2800" dirty="0"/>
          </a:p>
        </p:txBody>
      </p:sp>
      <p:sp>
        <p:nvSpPr>
          <p:cNvPr id="3" name="Título 2">
            <a:extLst>
              <a:ext uri="{FF2B5EF4-FFF2-40B4-BE49-F238E27FC236}">
                <a16:creationId xmlns="" xmlns:a16="http://schemas.microsoft.com/office/drawing/2014/main" id="{1E9457BF-401C-4B00-A744-10F8713BA7E9}"/>
              </a:ext>
            </a:extLst>
          </p:cNvPr>
          <p:cNvSpPr>
            <a:spLocks noGrp="1"/>
          </p:cNvSpPr>
          <p:nvPr>
            <p:ph type="title"/>
          </p:nvPr>
        </p:nvSpPr>
        <p:spPr/>
        <p:txBody>
          <a:bodyPr/>
          <a:lstStyle/>
          <a:p>
            <a:r>
              <a:rPr lang="pt-PT" dirty="0" smtClean="0"/>
              <a:t>Quantidade de texto</a:t>
            </a:r>
            <a:endParaRPr lang="pt-PT" dirty="0"/>
          </a:p>
        </p:txBody>
      </p:sp>
    </p:spTree>
    <p:extLst>
      <p:ext uri="{BB962C8B-B14F-4D97-AF65-F5344CB8AC3E}">
        <p14:creationId xmlns:p14="http://schemas.microsoft.com/office/powerpoint/2010/main" val="324873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4467CAE9-EAE7-4796-B6AA-DE020CACC08A}"/>
              </a:ext>
            </a:extLst>
          </p:cNvPr>
          <p:cNvSpPr>
            <a:spLocks noGrp="1"/>
          </p:cNvSpPr>
          <p:nvPr>
            <p:ph type="title"/>
          </p:nvPr>
        </p:nvSpPr>
        <p:spPr/>
        <p:txBody>
          <a:bodyPr/>
          <a:lstStyle/>
          <a:p>
            <a:r>
              <a:rPr lang="pt-PT" dirty="0"/>
              <a:t>Tamanho das fontes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6624736" cy="46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00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lnSpc>
                <a:spcPct val="90000"/>
              </a:lnSpc>
              <a:defRPr/>
            </a:pPr>
            <a:r>
              <a:rPr lang="pt-PT" sz="3600" dirty="0"/>
              <a:t>As maiúsculas poderão ser usadas em :</a:t>
            </a:r>
          </a:p>
          <a:p>
            <a:pPr lvl="1">
              <a:lnSpc>
                <a:spcPct val="90000"/>
              </a:lnSpc>
              <a:defRPr/>
            </a:pPr>
            <a:r>
              <a:rPr lang="pt-PT" sz="3000" b="1" dirty="0">
                <a:solidFill>
                  <a:srgbClr val="16B7C8"/>
                </a:solidFill>
              </a:rPr>
              <a:t> </a:t>
            </a:r>
            <a:r>
              <a:rPr lang="pt-PT" sz="3000" b="1" dirty="0">
                <a:solidFill>
                  <a:srgbClr val="16B7C8"/>
                </a:solidFill>
                <a:effectLst>
                  <a:outerShdw blurRad="38100" dist="38100" dir="2700000" algn="tl">
                    <a:srgbClr val="000000"/>
                  </a:outerShdw>
                </a:effectLst>
              </a:rPr>
              <a:t>Títulos</a:t>
            </a:r>
          </a:p>
          <a:p>
            <a:pPr lvl="1">
              <a:lnSpc>
                <a:spcPct val="90000"/>
              </a:lnSpc>
              <a:defRPr/>
            </a:pPr>
            <a:r>
              <a:rPr lang="pt-PT" sz="3000" b="1" dirty="0">
                <a:solidFill>
                  <a:srgbClr val="16B7C8"/>
                </a:solidFill>
                <a:effectLst>
                  <a:outerShdw blurRad="38100" dist="38100" dir="2700000" algn="tl">
                    <a:srgbClr val="000000"/>
                  </a:outerShdw>
                </a:effectLst>
              </a:rPr>
              <a:t> Anotações</a:t>
            </a:r>
          </a:p>
          <a:p>
            <a:pPr lvl="1">
              <a:lnSpc>
                <a:spcPct val="90000"/>
              </a:lnSpc>
              <a:defRPr/>
            </a:pPr>
            <a:r>
              <a:rPr lang="pt-PT" sz="3000" b="1" dirty="0">
                <a:solidFill>
                  <a:srgbClr val="16B7C8"/>
                </a:solidFill>
                <a:effectLst>
                  <a:outerShdw blurRad="38100" dist="38100" dir="2700000" algn="tl">
                    <a:srgbClr val="000000"/>
                  </a:outerShdw>
                </a:effectLst>
              </a:rPr>
              <a:t> Cabeçalho	</a:t>
            </a:r>
          </a:p>
          <a:p>
            <a:pPr lvl="1">
              <a:lnSpc>
                <a:spcPct val="90000"/>
              </a:lnSpc>
              <a:defRPr/>
            </a:pPr>
            <a:r>
              <a:rPr lang="pt-PT" sz="3000" b="1" dirty="0">
                <a:solidFill>
                  <a:srgbClr val="16B7C8"/>
                </a:solidFill>
                <a:effectLst>
                  <a:outerShdw blurRad="38100" dist="38100" dir="2700000" algn="tl">
                    <a:srgbClr val="000000"/>
                  </a:outerShdw>
                </a:effectLst>
              </a:rPr>
              <a:t> Ênfase</a:t>
            </a:r>
          </a:p>
          <a:p>
            <a:pPr>
              <a:lnSpc>
                <a:spcPct val="90000"/>
              </a:lnSpc>
              <a:defRPr/>
            </a:pPr>
            <a:r>
              <a:rPr lang="pt-PT" sz="3600" dirty="0"/>
              <a:t>Nunca use maiúsculas em blocos de texto – torna-se difícil de ler e atrasa a </a:t>
            </a:r>
            <a:r>
              <a:rPr lang="pt-PT" sz="3600" dirty="0" smtClean="0"/>
              <a:t>leitura</a:t>
            </a:r>
            <a:endParaRPr lang="pt-PT" sz="3600" dirty="0"/>
          </a:p>
        </p:txBody>
      </p:sp>
      <p:sp>
        <p:nvSpPr>
          <p:cNvPr id="3" name="Título 2"/>
          <p:cNvSpPr>
            <a:spLocks noGrp="1"/>
          </p:cNvSpPr>
          <p:nvPr>
            <p:ph type="title"/>
          </p:nvPr>
        </p:nvSpPr>
        <p:spPr/>
        <p:txBody>
          <a:bodyPr/>
          <a:lstStyle/>
          <a:p>
            <a:r>
              <a:rPr lang="pt-PT" dirty="0" smtClean="0"/>
              <a:t>Utilização de maiúsculas</a:t>
            </a:r>
            <a:endParaRPr lang="pt-PT" dirty="0"/>
          </a:p>
        </p:txBody>
      </p:sp>
    </p:spTree>
    <p:extLst>
      <p:ext uri="{BB962C8B-B14F-4D97-AF65-F5344CB8AC3E}">
        <p14:creationId xmlns:p14="http://schemas.microsoft.com/office/powerpoint/2010/main" val="296249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lgn="just"/>
            <a:r>
              <a:rPr lang="pt-PT" altLang="pt-PT" dirty="0"/>
              <a:t>TEXTO EM MAIÚSCULAS É MAIS DIFÍCIL DE LER.  NÓS LEMOS RECONHECENDO A FORMA DAS PALAVRAS – OS ALTOS E BAIXOS DESSAS FORMAS. MAIÚSCULAS NÃO TÊM ALTOS NEM BAIXOS NAS FORMAS, ASSIM OS OLHOS TÊM QUE PARAR LETRA A LETRA PARA RECONHECER A PALAVRA</a:t>
            </a:r>
            <a:r>
              <a:rPr lang="pt-PT" altLang="pt-PT" dirty="0" smtClean="0"/>
              <a:t>.</a:t>
            </a:r>
            <a:endParaRPr lang="pt-PT" altLang="pt-PT" dirty="0"/>
          </a:p>
        </p:txBody>
      </p:sp>
      <p:sp>
        <p:nvSpPr>
          <p:cNvPr id="3" name="Título 2"/>
          <p:cNvSpPr>
            <a:spLocks noGrp="1"/>
          </p:cNvSpPr>
          <p:nvPr>
            <p:ph type="title"/>
          </p:nvPr>
        </p:nvSpPr>
        <p:spPr/>
        <p:txBody>
          <a:bodyPr/>
          <a:lstStyle/>
          <a:p>
            <a:r>
              <a:rPr lang="pt-PT" dirty="0"/>
              <a:t>Utilização de maiúsculas</a:t>
            </a:r>
          </a:p>
        </p:txBody>
      </p:sp>
    </p:spTree>
    <p:extLst>
      <p:ext uri="{BB962C8B-B14F-4D97-AF65-F5344CB8AC3E}">
        <p14:creationId xmlns:p14="http://schemas.microsoft.com/office/powerpoint/2010/main" val="259392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r>
              <a:rPr lang="pt-PT" sz="2800" dirty="0" err="1" smtClean="0"/>
              <a:t>Selecionar</a:t>
            </a:r>
            <a:r>
              <a:rPr lang="pt-PT" sz="2800" dirty="0"/>
              <a:t>, conceber e adequar os meios pedagógico-</a:t>
            </a:r>
            <a:r>
              <a:rPr lang="pt-PT" sz="2800" dirty="0" err="1"/>
              <a:t>didáticos</a:t>
            </a:r>
            <a:r>
              <a:rPr lang="pt-PT" sz="2800" dirty="0"/>
              <a:t>, em suporte multimédia, em função da estratégia pedagógica </a:t>
            </a:r>
            <a:r>
              <a:rPr lang="pt-PT" sz="2800" dirty="0" err="1"/>
              <a:t>adotada</a:t>
            </a:r>
            <a:r>
              <a:rPr lang="pt-PT" sz="2800" dirty="0"/>
              <a:t>; </a:t>
            </a:r>
          </a:p>
          <a:p>
            <a:r>
              <a:rPr lang="pt-PT" sz="2800" dirty="0" smtClean="0"/>
              <a:t>Conceber</a:t>
            </a:r>
            <a:r>
              <a:rPr lang="pt-PT" sz="2800" dirty="0"/>
              <a:t>, adequar e utilizar apresentações multimédia; </a:t>
            </a:r>
          </a:p>
          <a:p>
            <a:r>
              <a:rPr lang="pt-PT" sz="2800" dirty="0" smtClean="0"/>
              <a:t>Compreender </a:t>
            </a:r>
            <a:r>
              <a:rPr lang="pt-PT" sz="2800" dirty="0"/>
              <a:t>a dinâmica e importância do PowerPoint como modelo de apresentação; </a:t>
            </a:r>
          </a:p>
          <a:p>
            <a:r>
              <a:rPr lang="pt-PT" sz="2800" dirty="0" smtClean="0"/>
              <a:t>Criar </a:t>
            </a:r>
            <a:r>
              <a:rPr lang="pt-PT" sz="2800" dirty="0"/>
              <a:t>apresentações em PowerPoint tendo em conta as respetivas regras de elaboração. </a:t>
            </a:r>
          </a:p>
          <a:p>
            <a:pPr marL="0" indent="0">
              <a:buNone/>
            </a:pPr>
            <a:r>
              <a:rPr lang="pt-PT" sz="2800" dirty="0"/>
              <a:t>	</a:t>
            </a:r>
          </a:p>
          <a:p>
            <a:endParaRPr lang="pt-PT" sz="2800" dirty="0"/>
          </a:p>
        </p:txBody>
      </p:sp>
      <p:sp>
        <p:nvSpPr>
          <p:cNvPr id="3" name="Título 2"/>
          <p:cNvSpPr>
            <a:spLocks noGrp="1"/>
          </p:cNvSpPr>
          <p:nvPr>
            <p:ph type="title"/>
          </p:nvPr>
        </p:nvSpPr>
        <p:spPr/>
        <p:txBody>
          <a:bodyPr/>
          <a:lstStyle/>
          <a:p>
            <a:r>
              <a:rPr lang="pt-PT" dirty="0" err="1" smtClean="0"/>
              <a:t>Objetivos</a:t>
            </a:r>
            <a:endParaRPr lang="pt-PT" dirty="0"/>
          </a:p>
        </p:txBody>
      </p:sp>
    </p:spTree>
    <p:extLst>
      <p:ext uri="{BB962C8B-B14F-4D97-AF65-F5344CB8AC3E}">
        <p14:creationId xmlns:p14="http://schemas.microsoft.com/office/powerpoint/2010/main" val="60911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lgn="just"/>
            <a:r>
              <a:rPr lang="pt-PT" altLang="pt-PT" dirty="0"/>
              <a:t>Texto em maiúsculas é mais difícil de ler.  Nós lemos reconhecendo a forma das palavras – os altos e baixos dessas formas. Maiúsculas não têm altos nem baixos nas formas, assim os olhos têm que parar letra a letra para reconhecer a palavra</a:t>
            </a:r>
            <a:r>
              <a:rPr lang="pt-PT" altLang="pt-PT" dirty="0" smtClean="0"/>
              <a:t>.</a:t>
            </a:r>
            <a:endParaRPr lang="pt-PT" altLang="pt-PT" dirty="0"/>
          </a:p>
        </p:txBody>
      </p:sp>
      <p:sp>
        <p:nvSpPr>
          <p:cNvPr id="3" name="Título 2"/>
          <p:cNvSpPr>
            <a:spLocks noGrp="1"/>
          </p:cNvSpPr>
          <p:nvPr>
            <p:ph type="title"/>
          </p:nvPr>
        </p:nvSpPr>
        <p:spPr/>
        <p:txBody>
          <a:bodyPr/>
          <a:lstStyle/>
          <a:p>
            <a:r>
              <a:rPr lang="pt-PT" dirty="0"/>
              <a:t>Utilização de maiúsculas</a:t>
            </a:r>
          </a:p>
        </p:txBody>
      </p:sp>
    </p:spTree>
    <p:extLst>
      <p:ext uri="{BB962C8B-B14F-4D97-AF65-F5344CB8AC3E}">
        <p14:creationId xmlns:p14="http://schemas.microsoft.com/office/powerpoint/2010/main" val="963307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lgn="just">
              <a:spcAft>
                <a:spcPct val="10000"/>
              </a:spcAft>
              <a:buFont typeface="Wingdings" panose="05000000000000000000" pitchFamily="2" charset="2"/>
              <a:buNone/>
              <a:defRPr/>
            </a:pPr>
            <a:r>
              <a:rPr lang="pt-PT" dirty="0"/>
              <a:t>Nunca  </a:t>
            </a:r>
            <a:r>
              <a:rPr lang="pt-PT" u="sng" dirty="0">
                <a:effectLst>
                  <a:outerShdw blurRad="38100" dist="38100" dir="2700000" algn="tl">
                    <a:srgbClr val="000000"/>
                  </a:outerShdw>
                </a:effectLst>
              </a:rPr>
              <a:t>sublinhe texto  para lhe dar</a:t>
            </a:r>
          </a:p>
          <a:p>
            <a:pPr algn="just">
              <a:spcAft>
                <a:spcPct val="10000"/>
              </a:spcAft>
              <a:buFont typeface="Wingdings" panose="05000000000000000000" pitchFamily="2" charset="2"/>
              <a:buNone/>
              <a:defRPr/>
            </a:pPr>
            <a:r>
              <a:rPr lang="pt-PT" u="sng" dirty="0">
                <a:effectLst>
                  <a:outerShdw blurRad="38100" dist="38100" dir="2700000" algn="tl">
                    <a:srgbClr val="000000"/>
                  </a:outerShdw>
                </a:effectLst>
              </a:rPr>
              <a:t>ênfase</a:t>
            </a:r>
            <a:r>
              <a:rPr lang="pt-PT" dirty="0"/>
              <a:t> – a linha confundir-se-á com o texto - use uma das seguintes alternativas</a:t>
            </a:r>
          </a:p>
          <a:p>
            <a:pPr lvl="1" algn="just">
              <a:defRPr/>
            </a:pPr>
            <a:r>
              <a:rPr lang="pt-PT" dirty="0">
                <a:effectLst>
                  <a:outerShdw blurRad="38100" dist="38100" dir="2700000" algn="tl">
                    <a:srgbClr val="000000"/>
                  </a:outerShdw>
                </a:effectLst>
              </a:rPr>
              <a:t>Texto em </a:t>
            </a:r>
            <a:r>
              <a:rPr lang="pt-PT" i="1" dirty="0" err="1">
                <a:effectLst>
                  <a:outerShdw blurRad="38100" dist="38100" dir="2700000" algn="tl">
                    <a:srgbClr val="000000"/>
                  </a:outerShdw>
                </a:effectLst>
              </a:rPr>
              <a:t>Italic</a:t>
            </a:r>
            <a:endParaRPr lang="pt-PT" i="1" dirty="0">
              <a:effectLst>
                <a:outerShdw blurRad="38100" dist="38100" dir="2700000" algn="tl">
                  <a:srgbClr val="000000"/>
                </a:outerShdw>
              </a:effectLst>
            </a:endParaRPr>
          </a:p>
          <a:p>
            <a:pPr lvl="1" algn="just">
              <a:defRPr/>
            </a:pPr>
            <a:r>
              <a:rPr lang="pt-PT" dirty="0">
                <a:effectLst>
                  <a:outerShdw blurRad="38100" dist="38100" dir="2700000" algn="tl">
                    <a:srgbClr val="000000"/>
                  </a:outerShdw>
                </a:effectLst>
              </a:rPr>
              <a:t>Mude o tamanho do </a:t>
            </a:r>
            <a:r>
              <a:rPr lang="pt-PT" sz="4000" dirty="0">
                <a:effectLst>
                  <a:outerShdw blurRad="38100" dist="38100" dir="2700000" algn="tl">
                    <a:srgbClr val="000000"/>
                  </a:outerShdw>
                </a:effectLst>
              </a:rPr>
              <a:t>texto</a:t>
            </a:r>
            <a:endParaRPr lang="pt-PT" dirty="0">
              <a:effectLst>
                <a:outerShdw blurRad="38100" dist="38100" dir="2700000" algn="tl">
                  <a:srgbClr val="000000"/>
                </a:outerShdw>
              </a:effectLst>
            </a:endParaRPr>
          </a:p>
          <a:p>
            <a:pPr lvl="1" algn="just">
              <a:defRPr/>
            </a:pPr>
            <a:r>
              <a:rPr lang="pt-PT" dirty="0">
                <a:effectLst>
                  <a:outerShdw blurRad="38100" dist="38100" dir="2700000" algn="tl">
                    <a:srgbClr val="000000"/>
                  </a:outerShdw>
                </a:effectLst>
              </a:rPr>
              <a:t>Use uma cor</a:t>
            </a:r>
            <a:r>
              <a:rPr lang="pt-PT" dirty="0"/>
              <a:t> diferente </a:t>
            </a:r>
          </a:p>
          <a:p>
            <a:pPr lvl="1" algn="just">
              <a:defRPr/>
            </a:pPr>
            <a:r>
              <a:rPr lang="pt-PT" dirty="0">
                <a:effectLst>
                  <a:outerShdw blurRad="38100" dist="38100" dir="2700000" algn="tl">
                    <a:srgbClr val="000000"/>
                  </a:outerShdw>
                </a:effectLst>
              </a:rPr>
              <a:t>Use MAIÚSCULAS</a:t>
            </a:r>
          </a:p>
          <a:p>
            <a:endParaRPr lang="pt-PT" dirty="0"/>
          </a:p>
        </p:txBody>
      </p:sp>
      <p:sp>
        <p:nvSpPr>
          <p:cNvPr id="3" name="Título 2"/>
          <p:cNvSpPr>
            <a:spLocks noGrp="1"/>
          </p:cNvSpPr>
          <p:nvPr>
            <p:ph type="title"/>
          </p:nvPr>
        </p:nvSpPr>
        <p:spPr/>
        <p:txBody>
          <a:bodyPr/>
          <a:lstStyle/>
          <a:p>
            <a:r>
              <a:rPr lang="pt-PT" dirty="0" smtClean="0"/>
              <a:t>Ênfase de Texto</a:t>
            </a:r>
            <a:endParaRPr lang="pt-PT" dirty="0"/>
          </a:p>
        </p:txBody>
      </p:sp>
    </p:spTree>
    <p:extLst>
      <p:ext uri="{BB962C8B-B14F-4D97-AF65-F5344CB8AC3E}">
        <p14:creationId xmlns:p14="http://schemas.microsoft.com/office/powerpoint/2010/main" val="98732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defRPr/>
            </a:pPr>
            <a:r>
              <a:rPr lang="pt-PT" dirty="0"/>
              <a:t>O espaçamento deste parágrafo é de </a:t>
            </a:r>
            <a:r>
              <a:rPr lang="pt-PT" dirty="0" smtClean="0">
                <a:solidFill>
                  <a:srgbClr val="16B7C8"/>
                </a:solidFill>
                <a:effectLst>
                  <a:outerShdw blurRad="38100" dist="38100" dir="2700000" algn="tl">
                    <a:srgbClr val="000000"/>
                  </a:outerShdw>
                </a:effectLst>
              </a:rPr>
              <a:t>1.0</a:t>
            </a:r>
            <a:endParaRPr lang="pt-PT" dirty="0">
              <a:solidFill>
                <a:srgbClr val="16B7C8"/>
              </a:solidFill>
              <a:effectLst>
                <a:outerShdw blurRad="38100" dist="38100" dir="2700000" algn="tl">
                  <a:srgbClr val="000000"/>
                </a:outerShdw>
              </a:effectLst>
            </a:endParaRPr>
          </a:p>
          <a:p>
            <a:pPr>
              <a:defRPr/>
            </a:pPr>
            <a:r>
              <a:rPr lang="pt-PT" dirty="0"/>
              <a:t>Este espaçamento separa os parágrafos através de espaço e visualmente também.</a:t>
            </a:r>
          </a:p>
          <a:p>
            <a:pPr>
              <a:defRPr/>
            </a:pPr>
            <a:r>
              <a:rPr lang="pt-PT" dirty="0"/>
              <a:t>O Espaçamento entre parágrafos é encontrado no menu </a:t>
            </a:r>
            <a:r>
              <a:rPr lang="pt-PT" dirty="0">
                <a:solidFill>
                  <a:srgbClr val="16B7C8"/>
                </a:solidFill>
                <a:effectLst>
                  <a:outerShdw blurRad="38100" dist="38100" dir="2700000" algn="tl">
                    <a:srgbClr val="000000"/>
                  </a:outerShdw>
                </a:effectLst>
              </a:rPr>
              <a:t>Formato/Espaço entre linhas</a:t>
            </a:r>
            <a:r>
              <a:rPr lang="pt-PT" dirty="0">
                <a:solidFill>
                  <a:srgbClr val="16B7C8"/>
                </a:solidFill>
              </a:rPr>
              <a:t>.  </a:t>
            </a:r>
            <a:r>
              <a:rPr lang="pt-PT" dirty="0"/>
              <a:t>Especifique o espaço pretendido em </a:t>
            </a:r>
            <a:r>
              <a:rPr lang="pt-PT" dirty="0">
                <a:solidFill>
                  <a:srgbClr val="16B7C8"/>
                </a:solidFill>
                <a:effectLst>
                  <a:outerShdw blurRad="38100" dist="38100" dir="2700000" algn="tl">
                    <a:srgbClr val="000000"/>
                  </a:outerShdw>
                </a:effectLst>
              </a:rPr>
              <a:t>Depois do parágrafo</a:t>
            </a:r>
            <a:r>
              <a:rPr lang="pt-PT" dirty="0">
                <a:solidFill>
                  <a:srgbClr val="16B7C8"/>
                </a:solidFill>
              </a:rPr>
              <a:t>.</a:t>
            </a:r>
          </a:p>
          <a:p>
            <a:endParaRPr lang="pt-PT" dirty="0"/>
          </a:p>
        </p:txBody>
      </p:sp>
      <p:sp>
        <p:nvSpPr>
          <p:cNvPr id="3" name="Título 2"/>
          <p:cNvSpPr>
            <a:spLocks noGrp="1"/>
          </p:cNvSpPr>
          <p:nvPr>
            <p:ph type="title"/>
          </p:nvPr>
        </p:nvSpPr>
        <p:spPr/>
        <p:txBody>
          <a:bodyPr/>
          <a:lstStyle/>
          <a:p>
            <a:r>
              <a:rPr lang="pt-PT" dirty="0" smtClean="0"/>
              <a:t>Espaçamento de Texto</a:t>
            </a:r>
            <a:endParaRPr lang="pt-PT" dirty="0"/>
          </a:p>
        </p:txBody>
      </p:sp>
    </p:spTree>
    <p:extLst>
      <p:ext uri="{BB962C8B-B14F-4D97-AF65-F5344CB8AC3E}">
        <p14:creationId xmlns:p14="http://schemas.microsoft.com/office/powerpoint/2010/main" val="10153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Espaçamento de texto</a:t>
            </a:r>
            <a:endParaRPr lang="pt-PT" dirty="0"/>
          </a:p>
        </p:txBody>
      </p:sp>
      <p:sp>
        <p:nvSpPr>
          <p:cNvPr id="4" name="Rectangle 3"/>
          <p:cNvSpPr>
            <a:spLocks noChangeArrowheads="1"/>
          </p:cNvSpPr>
          <p:nvPr/>
        </p:nvSpPr>
        <p:spPr bwMode="auto">
          <a:xfrm>
            <a:off x="1752600" y="2499004"/>
            <a:ext cx="5943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lnSpc>
                <a:spcPct val="125000"/>
              </a:lnSpc>
              <a:buClr>
                <a:schemeClr val="hlink"/>
              </a:buClr>
              <a:buSzTx/>
              <a:buNone/>
            </a:pPr>
            <a:r>
              <a:rPr lang="pt-PT" altLang="pt-PT" dirty="0">
                <a:solidFill>
                  <a:schemeClr val="tx1"/>
                </a:solidFill>
              </a:rPr>
              <a:t>Não reduza o espaçamento entre linhas para caber mais texto.  Texto muito apertado é muito mais difícil de ler</a:t>
            </a:r>
          </a:p>
        </p:txBody>
      </p:sp>
      <p:sp>
        <p:nvSpPr>
          <p:cNvPr id="5" name="Rectangle 4">
            <a:extLst>
              <a:ext uri="{FF2B5EF4-FFF2-40B4-BE49-F238E27FC236}">
                <a16:creationId xmlns="" xmlns:a16="http://schemas.microsoft.com/office/drawing/2014/main" id="{671EA839-0437-4CF8-BEE4-47DE3CF9D16A}"/>
              </a:ext>
            </a:extLst>
          </p:cNvPr>
          <p:cNvSpPr>
            <a:spLocks noChangeArrowheads="1"/>
          </p:cNvSpPr>
          <p:nvPr/>
        </p:nvSpPr>
        <p:spPr bwMode="auto">
          <a:xfrm>
            <a:off x="2133600" y="4581128"/>
            <a:ext cx="5191125" cy="290978"/>
          </a:xfrm>
          <a:prstGeom prst="rect">
            <a:avLst/>
          </a:prstGeom>
          <a:noFill/>
          <a:ln w="9525">
            <a:noFill/>
            <a:miter lim="800000"/>
            <a:headEnd/>
            <a:tailEnd/>
          </a:ln>
          <a:effectLst/>
        </p:spPr>
        <p:txBody>
          <a:bodyPr lIns="92075" tIns="46038" rIns="92075" bIns="46038">
            <a:spAutoFit/>
          </a:bodyPr>
          <a:lstStyle/>
          <a:p>
            <a:pPr marL="342900" indent="-342900" defTabSz="762000">
              <a:lnSpc>
                <a:spcPct val="70000"/>
              </a:lnSpc>
              <a:spcAft>
                <a:spcPct val="40000"/>
              </a:spcAft>
              <a:buClr>
                <a:schemeClr val="hlink"/>
              </a:buClr>
              <a:buFont typeface="Wingdings" panose="05000000000000000000" pitchFamily="2" charset="2"/>
              <a:buNone/>
              <a:defRPr/>
            </a:pPr>
            <a:r>
              <a:rPr lang="pt-PT" i="1" dirty="0">
                <a:effectLst>
                  <a:outerShdw blurRad="38100" dist="38100" dir="2700000" algn="tl">
                    <a:srgbClr val="000000"/>
                  </a:outerShdw>
                </a:effectLst>
                <a:latin typeface="Arial" charset="0"/>
              </a:rPr>
              <a:t>Em vez dessa opção </a:t>
            </a:r>
            <a:r>
              <a:rPr lang="pt-PT" i="1" dirty="0" smtClean="0">
                <a:effectLst>
                  <a:outerShdw blurRad="38100" dist="38100" dir="2700000" algn="tl">
                    <a:srgbClr val="000000"/>
                  </a:outerShdw>
                </a:effectLst>
                <a:latin typeface="Arial" charset="0"/>
              </a:rPr>
              <a:t>abra um novo diapositivo</a:t>
            </a:r>
            <a:endParaRPr lang="pt-PT" i="1"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1133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P spid="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lnSpc>
                <a:spcPct val="65000"/>
              </a:lnSpc>
              <a:buClr>
                <a:schemeClr val="bg1"/>
              </a:buClr>
              <a:defRPr/>
            </a:pPr>
            <a:r>
              <a:rPr lang="pt-PT" dirty="0"/>
              <a:t>Este texto tem o espaçamento demasiado pequeno. Nós lemos através do reconhecimento das formas das palavras e das letras, e o espaçamento ajuda-nos.</a:t>
            </a:r>
          </a:p>
          <a:p>
            <a:pPr>
              <a:lnSpc>
                <a:spcPct val="90000"/>
              </a:lnSpc>
              <a:buClr>
                <a:schemeClr val="bg1"/>
              </a:buClr>
              <a:defRPr/>
            </a:pPr>
            <a:r>
              <a:rPr lang="pt-PT" dirty="0">
                <a:solidFill>
                  <a:srgbClr val="16B7C8"/>
                </a:solidFill>
                <a:effectLst>
                  <a:outerShdw blurRad="38100" dist="38100" dir="2700000" algn="tl">
                    <a:srgbClr val="000000"/>
                  </a:outerShdw>
                </a:effectLst>
              </a:rPr>
              <a:t>Este texto está configurado de forma deficiente. O espaço entre cada linha isola cada palavra tornando-a mais fácil de identificar. Contudo o espaço ainda não é o mais aconselhável para uma leitura agradável.</a:t>
            </a:r>
          </a:p>
          <a:p>
            <a:endParaRPr lang="pt-PT" dirty="0">
              <a:solidFill>
                <a:srgbClr val="16B7C8"/>
              </a:solidFill>
            </a:endParaRPr>
          </a:p>
        </p:txBody>
      </p:sp>
      <p:sp>
        <p:nvSpPr>
          <p:cNvPr id="3" name="Título 2"/>
          <p:cNvSpPr>
            <a:spLocks noGrp="1"/>
          </p:cNvSpPr>
          <p:nvPr>
            <p:ph type="title"/>
          </p:nvPr>
        </p:nvSpPr>
        <p:spPr/>
        <p:txBody>
          <a:bodyPr/>
          <a:lstStyle/>
          <a:p>
            <a:r>
              <a:rPr lang="pt-PT" dirty="0" smtClean="0"/>
              <a:t>Espaçamento de texto</a:t>
            </a:r>
            <a:endParaRPr lang="pt-PT" dirty="0"/>
          </a:p>
        </p:txBody>
      </p:sp>
    </p:spTree>
    <p:extLst>
      <p:ext uri="{BB962C8B-B14F-4D97-AF65-F5344CB8AC3E}">
        <p14:creationId xmlns:p14="http://schemas.microsoft.com/office/powerpoint/2010/main" val="503923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r>
              <a:rPr lang="pt-PT" dirty="0"/>
              <a:t>Quanto maior for o bloco de texto – maior espaço entre linhas necessitará. O espaço entre linhas foi aumentado para </a:t>
            </a:r>
            <a:r>
              <a:rPr lang="pt-PT" dirty="0">
                <a:solidFill>
                  <a:srgbClr val="16B7C8"/>
                </a:solidFill>
                <a:effectLst>
                  <a:outerShdw blurRad="38100" dist="38100" dir="2700000" algn="tl">
                    <a:srgbClr val="000000"/>
                  </a:outerShdw>
                </a:effectLst>
              </a:rPr>
              <a:t>1.25</a:t>
            </a:r>
            <a:r>
              <a:rPr lang="pt-PT" dirty="0">
                <a:solidFill>
                  <a:srgbClr val="16B7C8"/>
                </a:solidFill>
              </a:rPr>
              <a:t>.</a:t>
            </a:r>
            <a:r>
              <a:rPr lang="pt-PT" dirty="0"/>
              <a:t>  Isto tornará a sua leitura muito mais facilitada.  </a:t>
            </a:r>
          </a:p>
          <a:p>
            <a:endParaRPr lang="pt-PT" dirty="0"/>
          </a:p>
        </p:txBody>
      </p:sp>
      <p:sp>
        <p:nvSpPr>
          <p:cNvPr id="3" name="Título 2"/>
          <p:cNvSpPr>
            <a:spLocks noGrp="1"/>
          </p:cNvSpPr>
          <p:nvPr>
            <p:ph type="title"/>
          </p:nvPr>
        </p:nvSpPr>
        <p:spPr/>
        <p:txBody>
          <a:bodyPr/>
          <a:lstStyle/>
          <a:p>
            <a:r>
              <a:rPr lang="pt-PT" dirty="0" smtClean="0"/>
              <a:t>Espaço entre linhas no texto</a:t>
            </a:r>
            <a:endParaRPr lang="pt-PT" dirty="0"/>
          </a:p>
        </p:txBody>
      </p:sp>
    </p:spTree>
    <p:extLst>
      <p:ext uri="{BB962C8B-B14F-4D97-AF65-F5344CB8AC3E}">
        <p14:creationId xmlns:p14="http://schemas.microsoft.com/office/powerpoint/2010/main" val="1812283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323528" y="2060848"/>
            <a:ext cx="8640960" cy="4032448"/>
          </a:xfrm>
        </p:spPr>
        <p:txBody>
          <a:bodyPr/>
          <a:lstStyle/>
          <a:p>
            <a:pPr algn="ctr">
              <a:lnSpc>
                <a:spcPct val="110000"/>
              </a:lnSpc>
              <a:buClr>
                <a:schemeClr val="bg1"/>
              </a:buClr>
              <a:defRPr/>
            </a:pPr>
            <a:r>
              <a:rPr lang="pt-PT" dirty="0"/>
              <a:t>Este bloco de texto foi </a:t>
            </a:r>
            <a:r>
              <a:rPr lang="pt-PT" dirty="0">
                <a:solidFill>
                  <a:srgbClr val="16B7C8"/>
                </a:solidFill>
                <a:effectLst>
                  <a:outerShdw blurRad="38100" dist="38100" dir="2700000" algn="tl">
                    <a:srgbClr val="000000"/>
                  </a:outerShdw>
                </a:effectLst>
              </a:rPr>
              <a:t>centrado</a:t>
            </a:r>
            <a:r>
              <a:rPr lang="pt-PT" dirty="0">
                <a:solidFill>
                  <a:srgbClr val="FFFFCC"/>
                </a:solidFill>
              </a:rPr>
              <a:t>.</a:t>
            </a:r>
            <a:r>
              <a:rPr lang="pt-PT" dirty="0"/>
              <a:t> Blocos de texto </a:t>
            </a:r>
          </a:p>
          <a:p>
            <a:pPr algn="ctr">
              <a:lnSpc>
                <a:spcPct val="110000"/>
              </a:lnSpc>
              <a:buClr>
                <a:schemeClr val="bg1"/>
              </a:buClr>
              <a:defRPr/>
            </a:pPr>
            <a:r>
              <a:rPr lang="pt-PT" dirty="0"/>
              <a:t>centrado são muito mais difíceis de ler , porque os olhos</a:t>
            </a:r>
          </a:p>
          <a:p>
            <a:pPr algn="ctr">
              <a:lnSpc>
                <a:spcPct val="110000"/>
              </a:lnSpc>
              <a:buClr>
                <a:schemeClr val="bg1"/>
              </a:buClr>
              <a:defRPr/>
            </a:pPr>
            <a:r>
              <a:rPr lang="pt-PT" dirty="0"/>
              <a:t> têm de</a:t>
            </a:r>
          </a:p>
          <a:p>
            <a:pPr algn="ctr">
              <a:lnSpc>
                <a:spcPct val="110000"/>
              </a:lnSpc>
              <a:buClr>
                <a:schemeClr val="bg1"/>
              </a:buClr>
              <a:defRPr/>
            </a:pPr>
            <a:r>
              <a:rPr lang="pt-PT" dirty="0"/>
              <a:t> procurar o início de cada linha. E é muito mais difícil quando as linhas têm tamanhos diferentes.  </a:t>
            </a:r>
          </a:p>
          <a:p>
            <a:endParaRPr lang="pt-PT" dirty="0"/>
          </a:p>
        </p:txBody>
      </p:sp>
      <p:sp>
        <p:nvSpPr>
          <p:cNvPr id="3" name="Título 2"/>
          <p:cNvSpPr>
            <a:spLocks noGrp="1"/>
          </p:cNvSpPr>
          <p:nvPr>
            <p:ph type="title"/>
          </p:nvPr>
        </p:nvSpPr>
        <p:spPr/>
        <p:txBody>
          <a:bodyPr/>
          <a:lstStyle/>
          <a:p>
            <a:r>
              <a:rPr lang="pt-PT" dirty="0" smtClean="0"/>
              <a:t>Alinhamento de texto</a:t>
            </a:r>
            <a:endParaRPr lang="pt-PT" dirty="0"/>
          </a:p>
        </p:txBody>
      </p:sp>
    </p:spTree>
    <p:extLst>
      <p:ext uri="{BB962C8B-B14F-4D97-AF65-F5344CB8AC3E}">
        <p14:creationId xmlns:p14="http://schemas.microsoft.com/office/powerpoint/2010/main" val="2255732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827584" y="1844824"/>
            <a:ext cx="7488832" cy="4176464"/>
          </a:xfrm>
          <a:solidFill>
            <a:schemeClr val="tx2"/>
          </a:solidFill>
        </p:spPr>
        <p:txBody>
          <a:bodyPr/>
          <a:lstStyle/>
          <a:p>
            <a:pPr marL="0" indent="0" algn="just">
              <a:buNone/>
            </a:pPr>
            <a:r>
              <a:rPr lang="pt-PT" altLang="pt-PT" sz="2800" b="1" dirty="0">
                <a:solidFill>
                  <a:schemeClr val="bg1"/>
                </a:solidFill>
              </a:rPr>
              <a:t>Este bloco de texto foi justificado. O texto utilizado em regra nos slides de uma apresentação não é extenso o suficiente para que se justifique o texto. Vai criar buracos e espaços que obrigam os nossos olhos a saltar de palavra em palavra. </a:t>
            </a:r>
            <a:r>
              <a:rPr lang="pt-PT" altLang="pt-PT" sz="2800" b="1" dirty="0" smtClean="0">
                <a:solidFill>
                  <a:schemeClr val="bg1"/>
                </a:solidFill>
              </a:rPr>
              <a:t>Vai </a:t>
            </a:r>
            <a:r>
              <a:rPr lang="pt-PT" altLang="pt-PT" sz="2800" b="1" dirty="0">
                <a:solidFill>
                  <a:schemeClr val="bg1"/>
                </a:solidFill>
              </a:rPr>
              <a:t>atrasar o leitor. </a:t>
            </a:r>
            <a:r>
              <a:rPr lang="pt-PT" altLang="pt-PT" sz="2800" b="1" dirty="0" smtClean="0">
                <a:solidFill>
                  <a:schemeClr val="bg1"/>
                </a:solidFill>
              </a:rPr>
              <a:t>Os </a:t>
            </a:r>
            <a:r>
              <a:rPr lang="pt-PT" altLang="pt-PT" sz="2800" b="1" dirty="0">
                <a:solidFill>
                  <a:schemeClr val="bg1"/>
                </a:solidFill>
              </a:rPr>
              <a:t>espaços parecem maiores quando vistos a </a:t>
            </a:r>
            <a:r>
              <a:rPr lang="pt-PT" altLang="pt-PT" sz="2800" b="1" dirty="0" smtClean="0">
                <a:solidFill>
                  <a:schemeClr val="bg1"/>
                </a:solidFill>
              </a:rPr>
              <a:t>distância.</a:t>
            </a:r>
          </a:p>
          <a:p>
            <a:pPr marL="0" indent="0" algn="just">
              <a:buNone/>
            </a:pPr>
            <a:r>
              <a:rPr lang="pt-PT" altLang="pt-PT" sz="2800" b="1" dirty="0" smtClean="0">
                <a:solidFill>
                  <a:schemeClr val="bg1"/>
                </a:solidFill>
              </a:rPr>
              <a:t> Se </a:t>
            </a:r>
            <a:r>
              <a:rPr lang="pt-PT" altLang="pt-PT" sz="2800" b="1" dirty="0">
                <a:solidFill>
                  <a:schemeClr val="bg1"/>
                </a:solidFill>
              </a:rPr>
              <a:t>olhar para este slide com os olhos </a:t>
            </a:r>
            <a:r>
              <a:rPr lang="pt-PT" altLang="pt-PT" sz="2800" b="1" dirty="0" err="1">
                <a:solidFill>
                  <a:schemeClr val="bg1"/>
                </a:solidFill>
              </a:rPr>
              <a:t>semi-cerrados</a:t>
            </a:r>
            <a:r>
              <a:rPr lang="pt-PT" altLang="pt-PT" sz="2800" b="1" dirty="0">
                <a:solidFill>
                  <a:schemeClr val="bg1"/>
                </a:solidFill>
              </a:rPr>
              <a:t> – os espaços parecem menores.</a:t>
            </a:r>
          </a:p>
          <a:p>
            <a:pPr algn="just"/>
            <a:endParaRPr lang="pt-PT" sz="2800" b="1" dirty="0">
              <a:solidFill>
                <a:schemeClr val="bg1"/>
              </a:solidFill>
            </a:endParaRPr>
          </a:p>
        </p:txBody>
      </p:sp>
      <p:sp>
        <p:nvSpPr>
          <p:cNvPr id="3" name="Título 2"/>
          <p:cNvSpPr>
            <a:spLocks noGrp="1"/>
          </p:cNvSpPr>
          <p:nvPr>
            <p:ph type="title"/>
          </p:nvPr>
        </p:nvSpPr>
        <p:spPr/>
        <p:txBody>
          <a:bodyPr/>
          <a:lstStyle/>
          <a:p>
            <a:r>
              <a:rPr lang="pt-PT" dirty="0" smtClean="0"/>
              <a:t>Justificação de texto</a:t>
            </a:r>
            <a:endParaRPr lang="pt-PT" dirty="0"/>
          </a:p>
        </p:txBody>
      </p:sp>
    </p:spTree>
    <p:extLst>
      <p:ext uri="{BB962C8B-B14F-4D97-AF65-F5344CB8AC3E}">
        <p14:creationId xmlns:p14="http://schemas.microsoft.com/office/powerpoint/2010/main" val="3182924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r>
              <a:rPr lang="pt-PT" dirty="0"/>
              <a:t>Este bloco de texto está </a:t>
            </a:r>
            <a:r>
              <a:rPr lang="pt-PT" dirty="0">
                <a:solidFill>
                  <a:srgbClr val="16B7C8"/>
                </a:solidFill>
                <a:effectLst>
                  <a:outerShdw blurRad="38100" dist="38100" dir="2700000" algn="tl">
                    <a:srgbClr val="000000"/>
                  </a:outerShdw>
                </a:effectLst>
              </a:rPr>
              <a:t>alinhado</a:t>
            </a:r>
            <a:r>
              <a:rPr lang="pt-PT" dirty="0">
                <a:solidFill>
                  <a:srgbClr val="FFFF99"/>
                </a:solidFill>
                <a:effectLst>
                  <a:outerShdw blurRad="38100" dist="38100" dir="2700000" algn="tl">
                    <a:srgbClr val="000000"/>
                  </a:outerShdw>
                </a:effectLst>
              </a:rPr>
              <a:t> </a:t>
            </a:r>
            <a:r>
              <a:rPr lang="pt-PT" dirty="0"/>
              <a:t>à </a:t>
            </a:r>
            <a:r>
              <a:rPr lang="pt-PT" dirty="0" smtClean="0">
                <a:solidFill>
                  <a:srgbClr val="16B7C8"/>
                </a:solidFill>
                <a:effectLst>
                  <a:outerShdw blurRad="38100" dist="38100" dir="2700000" algn="tl">
                    <a:srgbClr val="000000"/>
                  </a:outerShdw>
                </a:effectLst>
              </a:rPr>
              <a:t>esquerda</a:t>
            </a:r>
            <a:endParaRPr lang="pt-PT" dirty="0">
              <a:solidFill>
                <a:srgbClr val="FFFFCC"/>
              </a:solidFill>
            </a:endParaRPr>
          </a:p>
          <a:p>
            <a:r>
              <a:rPr lang="pt-PT" dirty="0" smtClean="0"/>
              <a:t>Para </a:t>
            </a:r>
            <a:r>
              <a:rPr lang="pt-PT" dirty="0"/>
              <a:t>os mais variados propósitos o</a:t>
            </a:r>
            <a:r>
              <a:rPr lang="pt-PT" dirty="0">
                <a:solidFill>
                  <a:srgbClr val="FFFFCC"/>
                </a:solidFill>
              </a:rPr>
              <a:t> </a:t>
            </a:r>
            <a:r>
              <a:rPr lang="pt-PT" dirty="0">
                <a:solidFill>
                  <a:srgbClr val="16B7C8"/>
                </a:solidFill>
                <a:effectLst>
                  <a:outerShdw blurRad="38100" dist="38100" dir="2700000" algn="tl">
                    <a:srgbClr val="000000"/>
                  </a:outerShdw>
                </a:effectLst>
              </a:rPr>
              <a:t>alinhamento</a:t>
            </a:r>
            <a:r>
              <a:rPr lang="pt-PT" dirty="0">
                <a:solidFill>
                  <a:srgbClr val="FFFFCC"/>
                </a:solidFill>
              </a:rPr>
              <a:t> </a:t>
            </a:r>
            <a:r>
              <a:rPr lang="pt-PT" dirty="0"/>
              <a:t>à</a:t>
            </a:r>
            <a:r>
              <a:rPr lang="pt-PT" dirty="0">
                <a:solidFill>
                  <a:srgbClr val="FFFFCC"/>
                </a:solidFill>
              </a:rPr>
              <a:t> </a:t>
            </a:r>
            <a:r>
              <a:rPr lang="pt-PT" dirty="0">
                <a:solidFill>
                  <a:srgbClr val="16B7C8"/>
                </a:solidFill>
                <a:effectLst>
                  <a:outerShdw blurRad="38100" dist="38100" dir="2700000" algn="tl">
                    <a:srgbClr val="000000"/>
                  </a:outerShdw>
                </a:effectLst>
              </a:rPr>
              <a:t>esquerda</a:t>
            </a:r>
            <a:r>
              <a:rPr lang="pt-PT" dirty="0">
                <a:solidFill>
                  <a:srgbClr val="16B7C8"/>
                </a:solidFill>
              </a:rPr>
              <a:t> </a:t>
            </a:r>
            <a:r>
              <a:rPr lang="pt-PT" dirty="0"/>
              <a:t>será a melhor </a:t>
            </a:r>
            <a:r>
              <a:rPr lang="pt-PT" dirty="0" smtClean="0"/>
              <a:t>opção</a:t>
            </a:r>
            <a:r>
              <a:rPr lang="pt-PT" dirty="0" smtClean="0">
                <a:solidFill>
                  <a:srgbClr val="FFFFCC"/>
                </a:solidFill>
              </a:rPr>
              <a:t>.</a:t>
            </a:r>
            <a:endParaRPr lang="pt-PT" dirty="0"/>
          </a:p>
          <a:p>
            <a:r>
              <a:rPr lang="pt-PT" dirty="0" smtClean="0"/>
              <a:t>É </a:t>
            </a:r>
            <a:r>
              <a:rPr lang="pt-PT" dirty="0"/>
              <a:t>o melhor </a:t>
            </a:r>
            <a:r>
              <a:rPr lang="pt-PT" dirty="0" smtClean="0"/>
              <a:t>para ler. </a:t>
            </a:r>
          </a:p>
          <a:p>
            <a:r>
              <a:rPr lang="pt-PT" dirty="0" smtClean="0"/>
              <a:t>Os </a:t>
            </a:r>
            <a:r>
              <a:rPr lang="pt-PT" dirty="0"/>
              <a:t>olhos sabem </a:t>
            </a:r>
            <a:r>
              <a:rPr lang="pt-PT" dirty="0" smtClean="0"/>
              <a:t>exatamente </a:t>
            </a:r>
            <a:r>
              <a:rPr lang="pt-PT" dirty="0"/>
              <a:t>onde é o início do linha.</a:t>
            </a:r>
          </a:p>
          <a:p>
            <a:endParaRPr lang="pt-PT" dirty="0"/>
          </a:p>
        </p:txBody>
      </p:sp>
      <p:sp>
        <p:nvSpPr>
          <p:cNvPr id="3" name="Título 2"/>
          <p:cNvSpPr>
            <a:spLocks noGrp="1"/>
          </p:cNvSpPr>
          <p:nvPr>
            <p:ph type="title"/>
          </p:nvPr>
        </p:nvSpPr>
        <p:spPr/>
        <p:txBody>
          <a:bodyPr/>
          <a:lstStyle/>
          <a:p>
            <a:r>
              <a:rPr lang="pt-PT" dirty="0" smtClean="0"/>
              <a:t>Alinhamento de texto</a:t>
            </a:r>
            <a:endParaRPr lang="pt-PT" dirty="0"/>
          </a:p>
        </p:txBody>
      </p:sp>
    </p:spTree>
    <p:extLst>
      <p:ext uri="{BB962C8B-B14F-4D97-AF65-F5344CB8AC3E}">
        <p14:creationId xmlns:p14="http://schemas.microsoft.com/office/powerpoint/2010/main" val="648772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lnSpc>
                <a:spcPct val="125000"/>
              </a:lnSpc>
              <a:buFont typeface="Wingdings" panose="05000000000000000000" pitchFamily="2" charset="2"/>
              <a:buNone/>
              <a:defRPr/>
            </a:pPr>
            <a:r>
              <a:rPr lang="pt-PT" dirty="0"/>
              <a:t>Resumindo:</a:t>
            </a:r>
          </a:p>
          <a:p>
            <a:pPr>
              <a:lnSpc>
                <a:spcPct val="125000"/>
              </a:lnSpc>
              <a:defRPr/>
            </a:pPr>
            <a:r>
              <a:rPr lang="pt-PT" dirty="0">
                <a:solidFill>
                  <a:schemeClr val="tx2">
                    <a:lumMod val="60000"/>
                    <a:lumOff val="40000"/>
                  </a:schemeClr>
                </a:solidFill>
                <a:effectLst>
                  <a:outerShdw blurRad="38100" dist="38100" dir="2700000" algn="tl">
                    <a:srgbClr val="000000"/>
                  </a:outerShdw>
                </a:effectLst>
              </a:rPr>
              <a:t>Alinhe à esquerda os blocos de texto.</a:t>
            </a:r>
          </a:p>
          <a:p>
            <a:pPr>
              <a:lnSpc>
                <a:spcPct val="125000"/>
              </a:lnSpc>
              <a:defRPr/>
            </a:pPr>
            <a:r>
              <a:rPr lang="pt-PT" dirty="0">
                <a:solidFill>
                  <a:schemeClr val="tx2">
                    <a:lumMod val="60000"/>
                    <a:lumOff val="40000"/>
                  </a:schemeClr>
                </a:solidFill>
                <a:effectLst>
                  <a:outerShdw blurRad="38100" dist="38100" dir="2700000" algn="tl">
                    <a:srgbClr val="000000"/>
                  </a:outerShdw>
                </a:effectLst>
              </a:rPr>
              <a:t>Títulos podem ser centrados ou alinhados à esquerda.</a:t>
            </a:r>
          </a:p>
          <a:p>
            <a:pPr>
              <a:lnSpc>
                <a:spcPct val="125000"/>
              </a:lnSpc>
              <a:defRPr/>
            </a:pPr>
            <a:r>
              <a:rPr lang="pt-PT" dirty="0">
                <a:solidFill>
                  <a:schemeClr val="tx2">
                    <a:lumMod val="60000"/>
                    <a:lumOff val="40000"/>
                  </a:schemeClr>
                </a:solidFill>
                <a:effectLst>
                  <a:outerShdw blurRad="38100" dist="38100" dir="2700000" algn="tl">
                    <a:srgbClr val="000000"/>
                  </a:outerShdw>
                </a:effectLst>
              </a:rPr>
              <a:t>Não justifique</a:t>
            </a:r>
          </a:p>
          <a:p>
            <a:endParaRPr lang="pt-PT" dirty="0"/>
          </a:p>
        </p:txBody>
      </p:sp>
      <p:sp>
        <p:nvSpPr>
          <p:cNvPr id="3" name="Título 2"/>
          <p:cNvSpPr>
            <a:spLocks noGrp="1"/>
          </p:cNvSpPr>
          <p:nvPr>
            <p:ph type="title"/>
          </p:nvPr>
        </p:nvSpPr>
        <p:spPr/>
        <p:txBody>
          <a:bodyPr/>
          <a:lstStyle/>
          <a:p>
            <a:r>
              <a:rPr lang="pt-PT" dirty="0" smtClean="0"/>
              <a:t>Alinhamento de texto</a:t>
            </a:r>
            <a:endParaRPr lang="pt-PT" dirty="0"/>
          </a:p>
        </p:txBody>
      </p:sp>
    </p:spTree>
    <p:extLst>
      <p:ext uri="{BB962C8B-B14F-4D97-AF65-F5344CB8AC3E}">
        <p14:creationId xmlns:p14="http://schemas.microsoft.com/office/powerpoint/2010/main" val="70812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r>
              <a:rPr lang="pt-PT" dirty="0" smtClean="0"/>
              <a:t>Dia 21 de Junho</a:t>
            </a:r>
          </a:p>
          <a:p>
            <a:pPr lvl="1"/>
            <a:r>
              <a:rPr lang="pt-PT" dirty="0" smtClean="0"/>
              <a:t>Tipos </a:t>
            </a:r>
            <a:r>
              <a:rPr lang="pt-PT" dirty="0"/>
              <a:t>de recursos </a:t>
            </a:r>
            <a:r>
              <a:rPr lang="pt-PT" dirty="0" err="1"/>
              <a:t>didáticos</a:t>
            </a:r>
            <a:r>
              <a:rPr lang="pt-PT" dirty="0"/>
              <a:t>: convencionais, audiovisuais e multimédia </a:t>
            </a:r>
          </a:p>
          <a:p>
            <a:pPr lvl="1"/>
            <a:r>
              <a:rPr lang="pt-PT" dirty="0" smtClean="0"/>
              <a:t>Regras </a:t>
            </a:r>
            <a:r>
              <a:rPr lang="pt-PT" dirty="0"/>
              <a:t>de elaboração de documentos </a:t>
            </a:r>
            <a:r>
              <a:rPr lang="pt-PT" dirty="0" err="1" smtClean="0"/>
              <a:t>projetáveis</a:t>
            </a:r>
            <a:endParaRPr lang="pt-PT" dirty="0" smtClean="0"/>
          </a:p>
          <a:p>
            <a:pPr lvl="1"/>
            <a:r>
              <a:rPr lang="pt-PT" dirty="0" smtClean="0"/>
              <a:t>Principais </a:t>
            </a:r>
            <a:r>
              <a:rPr lang="pt-PT" i="1" dirty="0"/>
              <a:t>softwares </a:t>
            </a:r>
            <a:r>
              <a:rPr lang="pt-PT" dirty="0"/>
              <a:t>de apresentação multimédia </a:t>
            </a:r>
          </a:p>
          <a:p>
            <a:pPr lvl="1"/>
            <a:r>
              <a:rPr lang="pt-PT" dirty="0" smtClean="0"/>
              <a:t>O </a:t>
            </a:r>
            <a:r>
              <a:rPr lang="pt-PT" dirty="0"/>
              <a:t>PowerPoint como ferramenta base para a criação de apresentações </a:t>
            </a:r>
          </a:p>
          <a:p>
            <a:endParaRPr lang="pt-PT" dirty="0"/>
          </a:p>
          <a:p>
            <a:endParaRPr lang="pt-PT" dirty="0"/>
          </a:p>
          <a:p>
            <a:endParaRPr lang="pt-PT" dirty="0"/>
          </a:p>
        </p:txBody>
      </p:sp>
      <p:sp>
        <p:nvSpPr>
          <p:cNvPr id="3" name="Título 2"/>
          <p:cNvSpPr>
            <a:spLocks noGrp="1"/>
          </p:cNvSpPr>
          <p:nvPr>
            <p:ph type="title"/>
          </p:nvPr>
        </p:nvSpPr>
        <p:spPr/>
        <p:txBody>
          <a:bodyPr/>
          <a:lstStyle/>
          <a:p>
            <a:r>
              <a:rPr lang="pt-PT" dirty="0" smtClean="0"/>
              <a:t>Sessões</a:t>
            </a:r>
            <a:endParaRPr lang="pt-PT" dirty="0"/>
          </a:p>
        </p:txBody>
      </p:sp>
    </p:spTree>
    <p:extLst>
      <p:ext uri="{BB962C8B-B14F-4D97-AF65-F5344CB8AC3E}">
        <p14:creationId xmlns:p14="http://schemas.microsoft.com/office/powerpoint/2010/main" val="1646846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Zonas preferenciais</a:t>
            </a:r>
            <a:endParaRPr lang="pt-PT" dirty="0"/>
          </a:p>
        </p:txBody>
      </p:sp>
      <p:pic>
        <p:nvPicPr>
          <p:cNvPr id="9218" name="Picture 2" descr="Resultado de imagem para eye tr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73978"/>
            <a:ext cx="4248472" cy="31417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826" y="2708920"/>
            <a:ext cx="457978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33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a:t>Zonas preferenciais</a:t>
            </a:r>
          </a:p>
        </p:txBody>
      </p:sp>
      <p:pic>
        <p:nvPicPr>
          <p:cNvPr id="10242" name="Picture 2" descr="7-baby-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0848"/>
            <a:ext cx="5715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84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Zonas preferenciais</a:t>
            </a:r>
            <a:endParaRPr lang="pt-PT" dirty="0"/>
          </a:p>
        </p:txBody>
      </p:sp>
      <p:pic>
        <p:nvPicPr>
          <p:cNvPr id="11266" name="Picture 2" descr="Resultado de imagem para eye tr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6696744" cy="432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049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Fontes</a:t>
            </a:r>
            <a:endParaRPr lang="pt-PT" dirty="0"/>
          </a:p>
        </p:txBody>
      </p:sp>
      <p:graphicFrame>
        <p:nvGraphicFramePr>
          <p:cNvPr id="4" name="Object 6"/>
          <p:cNvGraphicFramePr>
            <a:graphicFrameLocks/>
          </p:cNvGraphicFramePr>
          <p:nvPr/>
        </p:nvGraphicFramePr>
        <p:xfrm>
          <a:off x="38100" y="3336925"/>
          <a:ext cx="2441575" cy="3508375"/>
        </p:xfrm>
        <a:graphic>
          <a:graphicData uri="http://schemas.openxmlformats.org/presentationml/2006/ole">
            <mc:AlternateContent xmlns:mc="http://schemas.openxmlformats.org/markup-compatibility/2006">
              <mc:Choice xmlns:v="urn:schemas-microsoft-com:vml" Requires="v">
                <p:oleObj spid="_x0000_s4368" name="CorelDRAW 6.0 Graphic" r:id="rId3" imgW="248581" imgH="356877" progId="CorelDraw.Graphic.6">
                  <p:embed/>
                </p:oleObj>
              </mc:Choice>
              <mc:Fallback>
                <p:oleObj name="CorelDRAW 6.0 Graphic" r:id="rId3" imgW="248581" imgH="356877" progId="CorelDraw.Graphic.6">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336925"/>
                        <a:ext cx="244157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2"/>
          <p:cNvGraphicFramePr>
            <a:graphicFrameLocks/>
          </p:cNvGraphicFramePr>
          <p:nvPr/>
        </p:nvGraphicFramePr>
        <p:xfrm>
          <a:off x="2647950" y="4629150"/>
          <a:ext cx="1781175" cy="895350"/>
        </p:xfrm>
        <a:graphic>
          <a:graphicData uri="http://schemas.openxmlformats.org/presentationml/2006/ole">
            <mc:AlternateContent xmlns:mc="http://schemas.openxmlformats.org/markup-compatibility/2006">
              <mc:Choice xmlns:v="urn:schemas-microsoft-com:vml" Requires="v">
                <p:oleObj spid="_x0000_s4369" name="CorelDRAW 6.0 Graphic" r:id="rId5" imgW="76055" imgH="23936" progId="CorelDraw.Graphic.6">
                  <p:embed/>
                </p:oleObj>
              </mc:Choice>
              <mc:Fallback>
                <p:oleObj name="CorelDRAW 6.0 Graphic" r:id="rId5" imgW="76055" imgH="23936" progId="CorelDraw.Graphic.6">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7950" y="4629150"/>
                        <a:ext cx="17811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
          <p:cNvGraphicFramePr>
            <a:graphicFrameLocks/>
          </p:cNvGraphicFramePr>
          <p:nvPr/>
        </p:nvGraphicFramePr>
        <p:xfrm>
          <a:off x="6140450" y="3895725"/>
          <a:ext cx="2305050" cy="1284288"/>
        </p:xfrm>
        <a:graphic>
          <a:graphicData uri="http://schemas.openxmlformats.org/presentationml/2006/ole">
            <mc:AlternateContent xmlns:mc="http://schemas.openxmlformats.org/markup-compatibility/2006">
              <mc:Choice xmlns:v="urn:schemas-microsoft-com:vml" Requires="v">
                <p:oleObj spid="_x0000_s4370" name="CorelDRAW 6.0 Graphic" r:id="rId7" imgW="259601" imgH="98314" progId="CorelDraw.Graphic.6">
                  <p:embed/>
                </p:oleObj>
              </mc:Choice>
              <mc:Fallback>
                <p:oleObj name="CorelDRAW 6.0 Graphic" r:id="rId7" imgW="259601" imgH="98314" progId="CorelDraw.Graphic.6">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0450" y="3895725"/>
                        <a:ext cx="2305050" cy="128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p:cNvGraphicFramePr>
            <a:graphicFrameLocks/>
          </p:cNvGraphicFramePr>
          <p:nvPr/>
        </p:nvGraphicFramePr>
        <p:xfrm>
          <a:off x="2143125" y="3381375"/>
          <a:ext cx="3821113" cy="1235075"/>
        </p:xfrm>
        <a:graphic>
          <a:graphicData uri="http://schemas.openxmlformats.org/presentationml/2006/ole">
            <mc:AlternateContent xmlns:mc="http://schemas.openxmlformats.org/markup-compatibility/2006">
              <mc:Choice xmlns:v="urn:schemas-microsoft-com:vml" Requires="v">
                <p:oleObj spid="_x0000_s4371" name="CorelDRAW 6.0 Graphic" r:id="rId9" imgW="119965" imgH="39136" progId="CorelDraw.Graphic.6">
                  <p:embed/>
                </p:oleObj>
              </mc:Choice>
              <mc:Fallback>
                <p:oleObj name="CorelDRAW 6.0 Graphic" r:id="rId9" imgW="119965" imgH="39136" progId="CorelDraw.Graphic.6">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3125" y="3381375"/>
                        <a:ext cx="3821113"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p:cNvGraphicFramePr>
          <p:nvPr>
            <p:extLst>
              <p:ext uri="{D42A27DB-BD31-4B8C-83A1-F6EECF244321}">
                <p14:modId xmlns:p14="http://schemas.microsoft.com/office/powerpoint/2010/main" val="4061004716"/>
              </p:ext>
            </p:extLst>
          </p:nvPr>
        </p:nvGraphicFramePr>
        <p:xfrm>
          <a:off x="2113037" y="1993404"/>
          <a:ext cx="2438400" cy="776288"/>
        </p:xfrm>
        <a:graphic>
          <a:graphicData uri="http://schemas.openxmlformats.org/presentationml/2006/ole">
            <mc:AlternateContent xmlns:mc="http://schemas.openxmlformats.org/markup-compatibility/2006">
              <mc:Choice xmlns:v="urn:schemas-microsoft-com:vml" Requires="v">
                <p:oleObj spid="_x0000_s4372" name="CorelDRAW 6.0 Graphic" r:id="rId11" imgW="267471" imgH="85899" progId="CorelDraw.Graphic.6">
                  <p:embed/>
                </p:oleObj>
              </mc:Choice>
              <mc:Fallback>
                <p:oleObj name="CorelDRAW 6.0 Graphic" r:id="rId11" imgW="267471" imgH="85899" progId="CorelDraw.Graphic.6">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3037" y="1993404"/>
                        <a:ext cx="24384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p:cNvGraphicFramePr>
          <p:nvPr/>
        </p:nvGraphicFramePr>
        <p:xfrm>
          <a:off x="4705350" y="1981200"/>
          <a:ext cx="3173413" cy="1524000"/>
        </p:xfrm>
        <a:graphic>
          <a:graphicData uri="http://schemas.openxmlformats.org/presentationml/2006/ole">
            <mc:AlternateContent xmlns:mc="http://schemas.openxmlformats.org/markup-compatibility/2006">
              <mc:Choice xmlns:v="urn:schemas-microsoft-com:vml" Requires="v">
                <p:oleObj spid="_x0000_s4373" name="CorelDRAW 6.0 Graphic" r:id="rId13" imgW="118504" imgH="1369786" progId="CorelDraw.Graphic.6">
                  <p:embed/>
                </p:oleObj>
              </mc:Choice>
              <mc:Fallback>
                <p:oleObj name="CorelDRAW 6.0 Graphic" r:id="rId13" imgW="118504" imgH="1369786" progId="CorelDraw.Graphic.6">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5350" y="1981200"/>
                        <a:ext cx="317341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p:cNvGraphicFramePr>
          <p:nvPr/>
        </p:nvGraphicFramePr>
        <p:xfrm>
          <a:off x="5981700" y="3314700"/>
          <a:ext cx="1962150" cy="612775"/>
        </p:xfrm>
        <a:graphic>
          <a:graphicData uri="http://schemas.openxmlformats.org/presentationml/2006/ole">
            <mc:AlternateContent xmlns:mc="http://schemas.openxmlformats.org/markup-compatibility/2006">
              <mc:Choice xmlns:v="urn:schemas-microsoft-com:vml" Requires="v">
                <p:oleObj spid="_x0000_s4374" name="CorelDRAW 6.0 Graphic" r:id="rId15" imgW="83514" imgH="26355" progId="CorelDraw.Graphic.6">
                  <p:embed/>
                </p:oleObj>
              </mc:Choice>
              <mc:Fallback>
                <p:oleObj name="CorelDRAW 6.0 Graphic" r:id="rId15" imgW="83514" imgH="26355" progId="CorelDraw.Graphic.6">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81700" y="3314700"/>
                        <a:ext cx="19621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0"/>
          <p:cNvGraphicFramePr>
            <a:graphicFrameLocks/>
          </p:cNvGraphicFramePr>
          <p:nvPr/>
        </p:nvGraphicFramePr>
        <p:xfrm>
          <a:off x="2647950" y="2695575"/>
          <a:ext cx="2628900" cy="858838"/>
        </p:xfrm>
        <a:graphic>
          <a:graphicData uri="http://schemas.openxmlformats.org/presentationml/2006/ole">
            <mc:AlternateContent xmlns:mc="http://schemas.openxmlformats.org/markup-compatibility/2006">
              <mc:Choice xmlns:v="urn:schemas-microsoft-com:vml" Requires="v">
                <p:oleObj spid="_x0000_s4375" name="CorelDRAW 6.0 Graphic" r:id="rId17" imgW="181214" imgH="59796" progId="CorelDraw.Graphic.6">
                  <p:embed/>
                </p:oleObj>
              </mc:Choice>
              <mc:Fallback>
                <p:oleObj name="CorelDRAW 6.0 Graphic" r:id="rId17" imgW="181214" imgH="59796" progId="CorelDraw.Graphic.6">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7950" y="2695575"/>
                        <a:ext cx="26289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p:cNvGraphicFramePr>
          <p:nvPr/>
        </p:nvGraphicFramePr>
        <p:xfrm>
          <a:off x="5010150" y="4695825"/>
          <a:ext cx="1808163" cy="600075"/>
        </p:xfrm>
        <a:graphic>
          <a:graphicData uri="http://schemas.openxmlformats.org/presentationml/2006/ole">
            <mc:AlternateContent xmlns:mc="http://schemas.openxmlformats.org/markup-compatibility/2006">
              <mc:Choice xmlns:v="urn:schemas-microsoft-com:vml" Requires="v">
                <p:oleObj spid="_x0000_s4376" name="CorelDRAW 6.0 Graphic" r:id="rId19" imgW="72207" imgH="24214" progId="CorelDraw.Graphic.6">
                  <p:embed/>
                </p:oleObj>
              </mc:Choice>
              <mc:Fallback>
                <p:oleObj name="CorelDRAW 6.0 Graphic" r:id="rId19" imgW="72207" imgH="24214" progId="CorelDraw.Graphic.6">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10150" y="4695825"/>
                        <a:ext cx="180816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2"/>
          <p:cNvGraphicFramePr>
            <a:graphicFrameLocks/>
          </p:cNvGraphicFramePr>
          <p:nvPr/>
        </p:nvGraphicFramePr>
        <p:xfrm>
          <a:off x="1628775" y="3937000"/>
          <a:ext cx="5553075" cy="2082800"/>
        </p:xfrm>
        <a:graphic>
          <a:graphicData uri="http://schemas.openxmlformats.org/presentationml/2006/ole">
            <mc:AlternateContent xmlns:mc="http://schemas.openxmlformats.org/markup-compatibility/2006">
              <mc:Choice xmlns:v="urn:schemas-microsoft-com:vml" Requires="v">
                <p:oleObj spid="_x0000_s4377" name="CorelDRAW 6.0 Graphic" r:id="rId21" imgW="671833" imgH="252835" progId="CorelDraw.Graphic.6">
                  <p:embed/>
                </p:oleObj>
              </mc:Choice>
              <mc:Fallback>
                <p:oleObj name="CorelDRAW 6.0 Graphic" r:id="rId21" imgW="671833" imgH="252835" progId="CorelDraw.Graphic.6">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28775" y="3937000"/>
                        <a:ext cx="5553075"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1259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lnSpc>
                <a:spcPct val="90000"/>
              </a:lnSpc>
              <a:buFont typeface="Wingdings" panose="05000000000000000000" pitchFamily="2" charset="2"/>
              <a:buNone/>
              <a:defRPr/>
            </a:pPr>
            <a:r>
              <a:rPr lang="pt-PT" dirty="0"/>
              <a:t>Assegure-se que as fontes são:</a:t>
            </a:r>
            <a:endParaRPr lang="pt-PT" dirty="0">
              <a:solidFill>
                <a:srgbClr val="FCFEB9"/>
              </a:solidFill>
            </a:endParaRPr>
          </a:p>
          <a:p>
            <a:pPr>
              <a:lnSpc>
                <a:spcPct val="90000"/>
              </a:lnSpc>
              <a:defRPr/>
            </a:pPr>
            <a:r>
              <a:rPr lang="pt-PT" dirty="0"/>
              <a:t>Possíveis de ler</a:t>
            </a:r>
          </a:p>
          <a:p>
            <a:pPr>
              <a:lnSpc>
                <a:spcPct val="90000"/>
              </a:lnSpc>
              <a:defRPr/>
            </a:pPr>
            <a:r>
              <a:rPr lang="pt-PT" dirty="0"/>
              <a:t>Apropriadas à mensagem a transmitir. </a:t>
            </a:r>
            <a:r>
              <a:rPr lang="pt-PT" i="1" dirty="0" smtClean="0">
                <a:solidFill>
                  <a:schemeClr val="tx2">
                    <a:lumMod val="60000"/>
                    <a:lumOff val="40000"/>
                  </a:schemeClr>
                </a:solidFill>
                <a:effectLst>
                  <a:outerShdw blurRad="38100" dist="38100" dir="2700000" algn="tl">
                    <a:srgbClr val="000000"/>
                  </a:outerShdw>
                </a:effectLst>
              </a:rPr>
              <a:t>As fontes de fantasia não deverão ser usadas quando se pretende transmitir uma mensagem séria.</a:t>
            </a:r>
            <a:endParaRPr lang="pt-PT" i="1" dirty="0">
              <a:solidFill>
                <a:schemeClr val="tx2">
                  <a:lumMod val="60000"/>
                  <a:lumOff val="40000"/>
                </a:schemeClr>
              </a:solidFill>
              <a:effectLst>
                <a:outerShdw blurRad="38100" dist="38100" dir="2700000" algn="tl">
                  <a:srgbClr val="000000"/>
                </a:outerShdw>
              </a:effectLst>
            </a:endParaRPr>
          </a:p>
          <a:p>
            <a:pPr>
              <a:lnSpc>
                <a:spcPct val="90000"/>
              </a:lnSpc>
              <a:defRPr/>
            </a:pPr>
            <a:r>
              <a:rPr lang="pt-PT" dirty="0"/>
              <a:t>Disponíveis no computador – </a:t>
            </a:r>
            <a:r>
              <a:rPr lang="pt-PT" i="1" dirty="0">
                <a:solidFill>
                  <a:schemeClr val="tx2">
                    <a:lumMod val="60000"/>
                    <a:lumOff val="40000"/>
                  </a:schemeClr>
                </a:solidFill>
                <a:effectLst>
                  <a:outerShdw blurRad="38100" dist="38100" dir="2700000" algn="tl">
                    <a:srgbClr val="000000"/>
                  </a:outerShdw>
                </a:effectLst>
              </a:rPr>
              <a:t>senão arrisca-se a sua apresentação fique </a:t>
            </a:r>
            <a:r>
              <a:rPr lang="pt-PT" i="1" dirty="0" err="1">
                <a:solidFill>
                  <a:schemeClr val="tx2">
                    <a:lumMod val="60000"/>
                    <a:lumOff val="40000"/>
                  </a:schemeClr>
                </a:solidFill>
                <a:effectLst>
                  <a:outerShdw blurRad="38100" dist="38100" dir="2700000" algn="tl">
                    <a:srgbClr val="000000"/>
                  </a:outerShdw>
                </a:effectLst>
              </a:rPr>
              <a:t>desformatada</a:t>
            </a:r>
            <a:endParaRPr lang="pt-PT" dirty="0">
              <a:solidFill>
                <a:schemeClr val="tx2">
                  <a:lumMod val="60000"/>
                  <a:lumOff val="40000"/>
                </a:schemeClr>
              </a:solidFill>
            </a:endParaRPr>
          </a:p>
        </p:txBody>
      </p:sp>
      <p:sp>
        <p:nvSpPr>
          <p:cNvPr id="3" name="Título 2"/>
          <p:cNvSpPr>
            <a:spLocks noGrp="1"/>
          </p:cNvSpPr>
          <p:nvPr>
            <p:ph type="title"/>
          </p:nvPr>
        </p:nvSpPr>
        <p:spPr/>
        <p:txBody>
          <a:bodyPr/>
          <a:lstStyle/>
          <a:p>
            <a:r>
              <a:rPr lang="pt-PT" dirty="0" smtClean="0"/>
              <a:t>Generalidades sobre fontes</a:t>
            </a:r>
            <a:endParaRPr lang="pt-PT" dirty="0"/>
          </a:p>
        </p:txBody>
      </p:sp>
    </p:spTree>
    <p:extLst>
      <p:ext uri="{BB962C8B-B14F-4D97-AF65-F5344CB8AC3E}">
        <p14:creationId xmlns:p14="http://schemas.microsoft.com/office/powerpoint/2010/main" val="401606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lnSpc>
                <a:spcPct val="125000"/>
              </a:lnSpc>
              <a:defRPr/>
            </a:pPr>
            <a:r>
              <a:rPr lang="pt-PT" dirty="0"/>
              <a:t>Não utilize mais que </a:t>
            </a:r>
            <a:r>
              <a:rPr lang="pt-PT" dirty="0">
                <a:solidFill>
                  <a:srgbClr val="16B7C8"/>
                </a:solidFill>
                <a:effectLst>
                  <a:outerShdw blurRad="38100" dist="38100" dir="2700000" algn="tl">
                    <a:srgbClr val="000000"/>
                  </a:outerShdw>
                </a:effectLst>
              </a:rPr>
              <a:t>2 fontes</a:t>
            </a:r>
            <a:r>
              <a:rPr lang="pt-PT" dirty="0">
                <a:solidFill>
                  <a:srgbClr val="16B7C8"/>
                </a:solidFill>
              </a:rPr>
              <a:t> </a:t>
            </a:r>
            <a:r>
              <a:rPr lang="pt-PT" dirty="0"/>
              <a:t>por slide e mais de </a:t>
            </a:r>
            <a:r>
              <a:rPr lang="pt-PT" dirty="0">
                <a:solidFill>
                  <a:srgbClr val="16B7C8"/>
                </a:solidFill>
                <a:effectLst>
                  <a:outerShdw blurRad="38100" dist="38100" dir="2700000" algn="tl">
                    <a:srgbClr val="000000"/>
                  </a:outerShdw>
                </a:effectLst>
              </a:rPr>
              <a:t>3 fontes</a:t>
            </a:r>
            <a:r>
              <a:rPr lang="pt-PT" dirty="0">
                <a:solidFill>
                  <a:srgbClr val="16B7C8"/>
                </a:solidFill>
              </a:rPr>
              <a:t> </a:t>
            </a:r>
            <a:r>
              <a:rPr lang="pt-PT" dirty="0"/>
              <a:t>por apresentação.</a:t>
            </a:r>
          </a:p>
          <a:p>
            <a:pPr>
              <a:lnSpc>
                <a:spcPct val="125000"/>
              </a:lnSpc>
              <a:defRPr/>
            </a:pPr>
            <a:r>
              <a:rPr lang="pt-PT" dirty="0"/>
              <a:t>Use o </a:t>
            </a:r>
            <a:r>
              <a:rPr lang="pt-PT" i="1" dirty="0">
                <a:solidFill>
                  <a:srgbClr val="16B7C8"/>
                </a:solidFill>
                <a:effectLst>
                  <a:outerShdw blurRad="38100" dist="38100" dir="2700000" algn="tl">
                    <a:srgbClr val="000000"/>
                  </a:outerShdw>
                </a:effectLst>
              </a:rPr>
              <a:t>itálico</a:t>
            </a:r>
            <a:r>
              <a:rPr lang="pt-PT" dirty="0">
                <a:solidFill>
                  <a:srgbClr val="16B7C8"/>
                </a:solidFill>
              </a:rPr>
              <a:t> </a:t>
            </a:r>
            <a:r>
              <a:rPr lang="pt-PT" dirty="0"/>
              <a:t>,o </a:t>
            </a:r>
            <a:r>
              <a:rPr lang="pt-PT" b="1" dirty="0">
                <a:solidFill>
                  <a:srgbClr val="16B7C8"/>
                </a:solidFill>
                <a:effectLst>
                  <a:outerShdw blurRad="38100" dist="38100" dir="2700000" algn="tl">
                    <a:srgbClr val="000000"/>
                  </a:outerShdw>
                </a:effectLst>
              </a:rPr>
              <a:t>bold</a:t>
            </a:r>
            <a:r>
              <a:rPr lang="pt-PT" dirty="0">
                <a:solidFill>
                  <a:srgbClr val="16B7C8"/>
                </a:solidFill>
              </a:rPr>
              <a:t> </a:t>
            </a:r>
            <a:r>
              <a:rPr lang="pt-PT" dirty="0"/>
              <a:t>ou </a:t>
            </a:r>
            <a:r>
              <a:rPr lang="pt-PT" dirty="0">
                <a:solidFill>
                  <a:srgbClr val="16B7C8"/>
                </a:solidFill>
                <a:effectLst>
                  <a:outerShdw blurRad="38100" dist="38100" dir="2700000" algn="tl">
                    <a:srgbClr val="000000"/>
                  </a:outerShdw>
                </a:effectLst>
              </a:rPr>
              <a:t>MAIÚSCULAS</a:t>
            </a:r>
            <a:r>
              <a:rPr lang="pt-PT" dirty="0">
                <a:solidFill>
                  <a:srgbClr val="16B7C8"/>
                </a:solidFill>
              </a:rPr>
              <a:t> </a:t>
            </a:r>
            <a:r>
              <a:rPr lang="pt-PT" dirty="0"/>
              <a:t>se quiser realçar alguma coisa não uma nova fonte.</a:t>
            </a:r>
          </a:p>
          <a:p>
            <a:endParaRPr lang="pt-PT" dirty="0"/>
          </a:p>
        </p:txBody>
      </p:sp>
      <p:sp>
        <p:nvSpPr>
          <p:cNvPr id="3" name="Título 2"/>
          <p:cNvSpPr>
            <a:spLocks noGrp="1"/>
          </p:cNvSpPr>
          <p:nvPr>
            <p:ph type="title"/>
          </p:nvPr>
        </p:nvSpPr>
        <p:spPr/>
        <p:txBody>
          <a:bodyPr/>
          <a:lstStyle/>
          <a:p>
            <a:r>
              <a:rPr lang="pt-PT" dirty="0" smtClean="0"/>
              <a:t>Generalidades sobre fontes</a:t>
            </a:r>
            <a:endParaRPr lang="pt-PT" dirty="0"/>
          </a:p>
        </p:txBody>
      </p:sp>
    </p:spTree>
    <p:extLst>
      <p:ext uri="{BB962C8B-B14F-4D97-AF65-F5344CB8AC3E}">
        <p14:creationId xmlns:p14="http://schemas.microsoft.com/office/powerpoint/2010/main" val="2102428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Tipos de fontes</a:t>
            </a:r>
            <a:endParaRPr lang="pt-PT" dirty="0"/>
          </a:p>
        </p:txBody>
      </p:sp>
      <p:grpSp>
        <p:nvGrpSpPr>
          <p:cNvPr id="4" name="Group 5"/>
          <p:cNvGrpSpPr>
            <a:grpSpLocks/>
          </p:cNvGrpSpPr>
          <p:nvPr/>
        </p:nvGrpSpPr>
        <p:grpSpPr bwMode="auto">
          <a:xfrm>
            <a:off x="323528" y="2000250"/>
            <a:ext cx="8668072" cy="1665288"/>
            <a:chOff x="1296" y="1260"/>
            <a:chExt cx="4368" cy="1049"/>
          </a:xfrm>
        </p:grpSpPr>
        <p:graphicFrame>
          <p:nvGraphicFramePr>
            <p:cNvPr id="5" name="Object 3"/>
            <p:cNvGraphicFramePr>
              <a:graphicFrameLocks/>
            </p:cNvGraphicFramePr>
            <p:nvPr/>
          </p:nvGraphicFramePr>
          <p:xfrm>
            <a:off x="1296" y="1323"/>
            <a:ext cx="1024" cy="986"/>
          </p:xfrm>
          <a:graphic>
            <a:graphicData uri="http://schemas.openxmlformats.org/presentationml/2006/ole">
              <mc:AlternateContent xmlns:mc="http://schemas.openxmlformats.org/markup-compatibility/2006">
                <mc:Choice xmlns:v="urn:schemas-microsoft-com:vml" Requires="v">
                  <p:oleObj spid="_x0000_s5172" name="CorelDRAW" r:id="rId3" imgW="1619207" imgH="1552490" progId="CorelDraw.Graphic.7">
                    <p:embed/>
                  </p:oleObj>
                </mc:Choice>
                <mc:Fallback>
                  <p:oleObj name="CorelDRAW" r:id="rId3" imgW="1619207" imgH="1552490" progId="CorelDraw.Graphic.7">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1323"/>
                          <a:ext cx="1024" cy="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4"/>
            <p:cNvSpPr>
              <a:spLocks noChangeArrowheads="1"/>
            </p:cNvSpPr>
            <p:nvPr/>
          </p:nvSpPr>
          <p:spPr bwMode="auto">
            <a:xfrm>
              <a:off x="2278" y="1260"/>
              <a:ext cx="3386"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Tx/>
                <a:buSzTx/>
              </a:pPr>
              <a:r>
                <a:rPr lang="pt-PT" altLang="pt-PT" b="0" dirty="0">
                  <a:solidFill>
                    <a:schemeClr val="bg1">
                      <a:lumMod val="50000"/>
                    </a:schemeClr>
                  </a:solidFill>
                  <a:latin typeface="Times New Roman" panose="02020603050405020304" pitchFamily="18" charset="0"/>
                </a:rPr>
                <a:t>Este tipo tem linhas mais finas – linhas finas são mais difíceis de ler.  </a:t>
              </a:r>
            </a:p>
          </p:txBody>
        </p:sp>
      </p:grpSp>
      <p:grpSp>
        <p:nvGrpSpPr>
          <p:cNvPr id="7" name="Group 11"/>
          <p:cNvGrpSpPr>
            <a:grpSpLocks/>
          </p:cNvGrpSpPr>
          <p:nvPr/>
        </p:nvGrpSpPr>
        <p:grpSpPr bwMode="auto">
          <a:xfrm>
            <a:off x="518864" y="4005064"/>
            <a:ext cx="8229600" cy="1698625"/>
            <a:chOff x="1296" y="2615"/>
            <a:chExt cx="4368" cy="1070"/>
          </a:xfrm>
        </p:grpSpPr>
        <p:sp>
          <p:nvSpPr>
            <p:cNvPr id="8" name="Rectangle 9">
              <a:extLst>
                <a:ext uri="{FF2B5EF4-FFF2-40B4-BE49-F238E27FC236}">
                  <a16:creationId xmlns="" xmlns:a16="http://schemas.microsoft.com/office/drawing/2014/main" id="{B07CAEE1-AF7B-4B1E-A457-27ED6AD46226}"/>
                </a:ext>
              </a:extLst>
            </p:cNvPr>
            <p:cNvSpPr>
              <a:spLocks noChangeArrowheads="1"/>
            </p:cNvSpPr>
            <p:nvPr/>
          </p:nvSpPr>
          <p:spPr bwMode="auto">
            <a:xfrm>
              <a:off x="2284" y="2615"/>
              <a:ext cx="3380" cy="989"/>
            </a:xfrm>
            <a:prstGeom prst="rect">
              <a:avLst/>
            </a:prstGeom>
            <a:noFill/>
            <a:ln w="9525">
              <a:noFill/>
              <a:miter lim="800000"/>
              <a:headEnd/>
              <a:tailEnd/>
            </a:ln>
            <a:effectLst/>
          </p:spPr>
          <p:txBody>
            <a:bodyPr lIns="92075" tIns="46038" rIns="92075" bIns="46038">
              <a:spAutoFit/>
            </a:bodyPr>
            <a:lstStyle/>
            <a:p>
              <a:pPr marL="342900" indent="-342900" defTabSz="762000">
                <a:spcAft>
                  <a:spcPct val="40000"/>
                </a:spcAft>
                <a:buFont typeface="Wingdings" panose="05000000000000000000" pitchFamily="2" charset="2"/>
                <a:buChar char="n"/>
                <a:defRPr/>
              </a:pPr>
              <a:r>
                <a:rPr lang="pt-PT" sz="2400" dirty="0">
                  <a:solidFill>
                    <a:schemeClr val="bg1">
                      <a:lumMod val="50000"/>
                    </a:schemeClr>
                  </a:solidFill>
                  <a:latin typeface="Arial" charset="0"/>
                </a:rPr>
                <a:t>Este tipo tem linhas mais grossas – linhas grossas são mais fáceis de ler . Logo a apresentação fica mais fácil de ler. </a:t>
              </a:r>
            </a:p>
          </p:txBody>
        </p:sp>
        <p:graphicFrame>
          <p:nvGraphicFramePr>
            <p:cNvPr id="9" name="Object 10"/>
            <p:cNvGraphicFramePr>
              <a:graphicFrameLocks/>
            </p:cNvGraphicFramePr>
            <p:nvPr/>
          </p:nvGraphicFramePr>
          <p:xfrm>
            <a:off x="1296" y="2643"/>
            <a:ext cx="1046" cy="1042"/>
          </p:xfrm>
          <a:graphic>
            <a:graphicData uri="http://schemas.openxmlformats.org/presentationml/2006/ole">
              <mc:AlternateContent xmlns:mc="http://schemas.openxmlformats.org/markup-compatibility/2006">
                <mc:Choice xmlns:v="urn:schemas-microsoft-com:vml" Requires="v">
                  <p:oleObj spid="_x0000_s5173" name="CorelDRAW" r:id="rId5" imgW="1647953" imgH="1648005" progId="CorelDraw.Graphic.7">
                    <p:embed/>
                  </p:oleObj>
                </mc:Choice>
                <mc:Fallback>
                  <p:oleObj name="CorelDRAW" r:id="rId5" imgW="1647953" imgH="1648005" progId="CorelDraw.Graphic.7">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 y="2643"/>
                          <a:ext cx="1046" cy="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11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Cores</a:t>
            </a:r>
            <a:endParaRPr lang="pt-PT" dirty="0"/>
          </a:p>
        </p:txBody>
      </p:sp>
      <p:grpSp>
        <p:nvGrpSpPr>
          <p:cNvPr id="4" name="Group 30"/>
          <p:cNvGrpSpPr>
            <a:grpSpLocks/>
          </p:cNvGrpSpPr>
          <p:nvPr/>
        </p:nvGrpSpPr>
        <p:grpSpPr bwMode="auto">
          <a:xfrm>
            <a:off x="0" y="1895475"/>
            <a:ext cx="8477250" cy="4960938"/>
            <a:chOff x="0" y="1194"/>
            <a:chExt cx="5340" cy="3125"/>
          </a:xfrm>
        </p:grpSpPr>
        <p:graphicFrame>
          <p:nvGraphicFramePr>
            <p:cNvPr id="5" name="Object 3"/>
            <p:cNvGraphicFramePr>
              <a:graphicFrameLocks/>
            </p:cNvGraphicFramePr>
            <p:nvPr/>
          </p:nvGraphicFramePr>
          <p:xfrm>
            <a:off x="0" y="2351"/>
            <a:ext cx="1528" cy="1961"/>
          </p:xfrm>
          <a:graphic>
            <a:graphicData uri="http://schemas.openxmlformats.org/presentationml/2006/ole">
              <mc:AlternateContent xmlns:mc="http://schemas.openxmlformats.org/markup-compatibility/2006">
                <mc:Choice xmlns:v="urn:schemas-microsoft-com:vml" Requires="v">
                  <p:oleObj spid="_x0000_s6170" name="CorelDRAW 6.0 Graphic" r:id="rId3" imgW="228514" imgH="2497015" progId="CorelDraw.Graphic.6">
                    <p:embed/>
                  </p:oleObj>
                </mc:Choice>
                <mc:Fallback>
                  <p:oleObj name="CorelDRAW 6.0 Graphic" r:id="rId3" imgW="228514" imgH="2497015" progId="CorelDraw.Graphic.6">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51"/>
                          <a:ext cx="1528" cy="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AutoShape 4">
              <a:extLst>
                <a:ext uri="{FF2B5EF4-FFF2-40B4-BE49-F238E27FC236}">
                  <a16:creationId xmlns="" xmlns:a16="http://schemas.microsoft.com/office/drawing/2014/main" id="{F5709580-2F7E-47DD-9C5F-51A0771BF5EE}"/>
                </a:ext>
              </a:extLst>
            </p:cNvPr>
            <p:cNvSpPr>
              <a:spLocks noChangeArrowheads="1"/>
            </p:cNvSpPr>
            <p:nvPr/>
          </p:nvSpPr>
          <p:spPr bwMode="auto">
            <a:xfrm>
              <a:off x="1548" y="2604"/>
              <a:ext cx="396" cy="396"/>
            </a:xfrm>
            <a:prstGeom prst="star5">
              <a:avLst/>
            </a:prstGeom>
            <a:solidFill>
              <a:srgbClr val="F95AB7"/>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7" name="AutoShape 5">
              <a:extLst>
                <a:ext uri="{FF2B5EF4-FFF2-40B4-BE49-F238E27FC236}">
                  <a16:creationId xmlns="" xmlns:a16="http://schemas.microsoft.com/office/drawing/2014/main" id="{4A36B0B9-E70F-4DA2-ABBF-F3AEFE3F130E}"/>
                </a:ext>
              </a:extLst>
            </p:cNvPr>
            <p:cNvSpPr>
              <a:spLocks noChangeArrowheads="1"/>
            </p:cNvSpPr>
            <p:nvPr/>
          </p:nvSpPr>
          <p:spPr bwMode="auto">
            <a:xfrm>
              <a:off x="1251" y="2754"/>
              <a:ext cx="198" cy="198"/>
            </a:xfrm>
            <a:prstGeom prst="star5">
              <a:avLst/>
            </a:prstGeom>
            <a:solidFill>
              <a:srgbClr val="00FF00"/>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8" name="AutoShape 6">
              <a:extLst>
                <a:ext uri="{FF2B5EF4-FFF2-40B4-BE49-F238E27FC236}">
                  <a16:creationId xmlns="" xmlns:a16="http://schemas.microsoft.com/office/drawing/2014/main" id="{C8C82001-7A5F-40CB-853A-2085E4A0969A}"/>
                </a:ext>
              </a:extLst>
            </p:cNvPr>
            <p:cNvSpPr>
              <a:spLocks noChangeArrowheads="1"/>
            </p:cNvSpPr>
            <p:nvPr/>
          </p:nvSpPr>
          <p:spPr bwMode="auto">
            <a:xfrm>
              <a:off x="1620" y="3156"/>
              <a:ext cx="336" cy="372"/>
            </a:xfrm>
            <a:prstGeom prst="star5">
              <a:avLst/>
            </a:prstGeom>
            <a:solidFill>
              <a:srgbClr val="F35B1B"/>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9" name="AutoShape 7">
              <a:extLst>
                <a:ext uri="{FF2B5EF4-FFF2-40B4-BE49-F238E27FC236}">
                  <a16:creationId xmlns="" xmlns:a16="http://schemas.microsoft.com/office/drawing/2014/main" id="{9FC8756D-2902-4B23-9383-B6B4C426B447}"/>
                </a:ext>
              </a:extLst>
            </p:cNvPr>
            <p:cNvSpPr>
              <a:spLocks noChangeArrowheads="1"/>
            </p:cNvSpPr>
            <p:nvPr/>
          </p:nvSpPr>
          <p:spPr bwMode="auto">
            <a:xfrm>
              <a:off x="2094" y="3432"/>
              <a:ext cx="294" cy="294"/>
            </a:xfrm>
            <a:prstGeom prst="star5">
              <a:avLst/>
            </a:prstGeom>
            <a:solidFill>
              <a:srgbClr val="A2C1FE"/>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10" name="AutoShape 8">
              <a:extLst>
                <a:ext uri="{FF2B5EF4-FFF2-40B4-BE49-F238E27FC236}">
                  <a16:creationId xmlns="" xmlns:a16="http://schemas.microsoft.com/office/drawing/2014/main" id="{889205C6-7E0B-41D8-8076-73538AF8CF9E}"/>
                </a:ext>
              </a:extLst>
            </p:cNvPr>
            <p:cNvSpPr>
              <a:spLocks noChangeArrowheads="1"/>
            </p:cNvSpPr>
            <p:nvPr/>
          </p:nvSpPr>
          <p:spPr bwMode="auto">
            <a:xfrm rot="1440000">
              <a:off x="2508" y="3648"/>
              <a:ext cx="354" cy="354"/>
            </a:xfrm>
            <a:prstGeom prst="star5">
              <a:avLst/>
            </a:prstGeom>
            <a:solidFill>
              <a:srgbClr val="FFFFFF"/>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11" name="AutoShape 9">
              <a:extLst>
                <a:ext uri="{FF2B5EF4-FFF2-40B4-BE49-F238E27FC236}">
                  <a16:creationId xmlns="" xmlns:a16="http://schemas.microsoft.com/office/drawing/2014/main" id="{C2B66CF6-7C16-4C94-A800-4A61F8F85917}"/>
                </a:ext>
              </a:extLst>
            </p:cNvPr>
            <p:cNvSpPr>
              <a:spLocks noChangeArrowheads="1"/>
            </p:cNvSpPr>
            <p:nvPr/>
          </p:nvSpPr>
          <p:spPr bwMode="auto">
            <a:xfrm rot="1440000">
              <a:off x="2106" y="2700"/>
              <a:ext cx="288" cy="288"/>
            </a:xfrm>
            <a:prstGeom prst="star5">
              <a:avLst/>
            </a:prstGeom>
            <a:solidFill>
              <a:srgbClr val="EF9100"/>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12" name="AutoShape 10">
              <a:extLst>
                <a:ext uri="{FF2B5EF4-FFF2-40B4-BE49-F238E27FC236}">
                  <a16:creationId xmlns="" xmlns:a16="http://schemas.microsoft.com/office/drawing/2014/main" id="{408E262B-23F7-4334-A4B3-66A96216EE4B}"/>
                </a:ext>
              </a:extLst>
            </p:cNvPr>
            <p:cNvSpPr>
              <a:spLocks noChangeArrowheads="1"/>
            </p:cNvSpPr>
            <p:nvPr/>
          </p:nvSpPr>
          <p:spPr bwMode="auto">
            <a:xfrm>
              <a:off x="2820" y="3258"/>
              <a:ext cx="366" cy="366"/>
            </a:xfrm>
            <a:prstGeom prst="star5">
              <a:avLst/>
            </a:prstGeom>
            <a:solidFill>
              <a:srgbClr val="FAFD00"/>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13" name="AutoShape 11">
              <a:extLst>
                <a:ext uri="{FF2B5EF4-FFF2-40B4-BE49-F238E27FC236}">
                  <a16:creationId xmlns="" xmlns:a16="http://schemas.microsoft.com/office/drawing/2014/main" id="{9980558B-4635-4745-BE8C-9F82B6BC48F1}"/>
                </a:ext>
              </a:extLst>
            </p:cNvPr>
            <p:cNvSpPr>
              <a:spLocks noChangeArrowheads="1"/>
            </p:cNvSpPr>
            <p:nvPr/>
          </p:nvSpPr>
          <p:spPr bwMode="auto">
            <a:xfrm rot="20160000">
              <a:off x="2425" y="3057"/>
              <a:ext cx="352" cy="351"/>
            </a:xfrm>
            <a:prstGeom prst="star5">
              <a:avLst/>
            </a:prstGeom>
            <a:solidFill>
              <a:srgbClr val="B760F9"/>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14" name="AutoShape 12">
              <a:extLst>
                <a:ext uri="{FF2B5EF4-FFF2-40B4-BE49-F238E27FC236}">
                  <a16:creationId xmlns="" xmlns:a16="http://schemas.microsoft.com/office/drawing/2014/main" id="{7746D566-8158-4545-8DA7-55B76E1490D1}"/>
                </a:ext>
              </a:extLst>
            </p:cNvPr>
            <p:cNvSpPr>
              <a:spLocks noChangeArrowheads="1"/>
            </p:cNvSpPr>
            <p:nvPr/>
          </p:nvSpPr>
          <p:spPr bwMode="auto">
            <a:xfrm>
              <a:off x="3246" y="2934"/>
              <a:ext cx="288" cy="288"/>
            </a:xfrm>
            <a:prstGeom prst="star5">
              <a:avLst/>
            </a:prstGeom>
            <a:solidFill>
              <a:srgbClr val="A2C1FE"/>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15" name="AutoShape 13">
              <a:extLst>
                <a:ext uri="{FF2B5EF4-FFF2-40B4-BE49-F238E27FC236}">
                  <a16:creationId xmlns="" xmlns:a16="http://schemas.microsoft.com/office/drawing/2014/main" id="{6BCFFF1A-F18D-466D-B1A2-51363AB598AB}"/>
                </a:ext>
              </a:extLst>
            </p:cNvPr>
            <p:cNvSpPr>
              <a:spLocks noChangeArrowheads="1"/>
            </p:cNvSpPr>
            <p:nvPr/>
          </p:nvSpPr>
          <p:spPr bwMode="auto">
            <a:xfrm rot="20160000">
              <a:off x="3468" y="2280"/>
              <a:ext cx="744" cy="744"/>
            </a:xfrm>
            <a:prstGeom prst="star5">
              <a:avLst/>
            </a:prstGeom>
            <a:solidFill>
              <a:srgbClr val="FFFFFF"/>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16" name="AutoShape 14">
              <a:extLst>
                <a:ext uri="{FF2B5EF4-FFF2-40B4-BE49-F238E27FC236}">
                  <a16:creationId xmlns="" xmlns:a16="http://schemas.microsoft.com/office/drawing/2014/main" id="{00224017-C033-4AA2-8A55-D3DAA9677C7D}"/>
                </a:ext>
              </a:extLst>
            </p:cNvPr>
            <p:cNvSpPr>
              <a:spLocks noChangeArrowheads="1"/>
            </p:cNvSpPr>
            <p:nvPr/>
          </p:nvSpPr>
          <p:spPr bwMode="auto">
            <a:xfrm rot="1740000">
              <a:off x="2687" y="1210"/>
              <a:ext cx="538" cy="596"/>
            </a:xfrm>
            <a:prstGeom prst="star5">
              <a:avLst/>
            </a:prstGeom>
            <a:solidFill>
              <a:srgbClr val="F35B1B"/>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17" name="AutoShape 15">
              <a:extLst>
                <a:ext uri="{FF2B5EF4-FFF2-40B4-BE49-F238E27FC236}">
                  <a16:creationId xmlns="" xmlns:a16="http://schemas.microsoft.com/office/drawing/2014/main" id="{4C9638D3-FE6F-42CA-B83B-5C8A7658BBEC}"/>
                </a:ext>
              </a:extLst>
            </p:cNvPr>
            <p:cNvSpPr>
              <a:spLocks noChangeArrowheads="1"/>
            </p:cNvSpPr>
            <p:nvPr/>
          </p:nvSpPr>
          <p:spPr bwMode="auto">
            <a:xfrm rot="1020000">
              <a:off x="3786" y="1194"/>
              <a:ext cx="1128" cy="1128"/>
            </a:xfrm>
            <a:prstGeom prst="star5">
              <a:avLst/>
            </a:prstGeom>
            <a:solidFill>
              <a:srgbClr val="B760F9"/>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18" name="AutoShape 16">
              <a:extLst>
                <a:ext uri="{FF2B5EF4-FFF2-40B4-BE49-F238E27FC236}">
                  <a16:creationId xmlns="" xmlns:a16="http://schemas.microsoft.com/office/drawing/2014/main" id="{878FF164-7930-4C33-B94B-3CE28CCA6EA7}"/>
                </a:ext>
              </a:extLst>
            </p:cNvPr>
            <p:cNvSpPr>
              <a:spLocks noChangeArrowheads="1"/>
            </p:cNvSpPr>
            <p:nvPr/>
          </p:nvSpPr>
          <p:spPr bwMode="auto">
            <a:xfrm>
              <a:off x="3204" y="1530"/>
              <a:ext cx="612" cy="612"/>
            </a:xfrm>
            <a:prstGeom prst="star5">
              <a:avLst/>
            </a:prstGeom>
            <a:solidFill>
              <a:srgbClr val="00FF00"/>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19" name="AutoShape 17">
              <a:extLst>
                <a:ext uri="{FF2B5EF4-FFF2-40B4-BE49-F238E27FC236}">
                  <a16:creationId xmlns="" xmlns:a16="http://schemas.microsoft.com/office/drawing/2014/main" id="{CC06131C-D448-43FE-88AF-B3C303CD74A0}"/>
                </a:ext>
              </a:extLst>
            </p:cNvPr>
            <p:cNvSpPr>
              <a:spLocks noChangeArrowheads="1"/>
            </p:cNvSpPr>
            <p:nvPr/>
          </p:nvSpPr>
          <p:spPr bwMode="auto">
            <a:xfrm>
              <a:off x="4164" y="3252"/>
              <a:ext cx="150" cy="150"/>
            </a:xfrm>
            <a:prstGeom prst="star5">
              <a:avLst/>
            </a:prstGeom>
            <a:solidFill>
              <a:srgbClr val="FCFEB9"/>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20" name="AutoShape 18">
              <a:extLst>
                <a:ext uri="{FF2B5EF4-FFF2-40B4-BE49-F238E27FC236}">
                  <a16:creationId xmlns="" xmlns:a16="http://schemas.microsoft.com/office/drawing/2014/main" id="{A4C4D260-F03C-4C64-B94D-8B06A9493041}"/>
                </a:ext>
              </a:extLst>
            </p:cNvPr>
            <p:cNvSpPr>
              <a:spLocks noChangeArrowheads="1"/>
            </p:cNvSpPr>
            <p:nvPr/>
          </p:nvSpPr>
          <p:spPr bwMode="auto">
            <a:xfrm rot="20280000">
              <a:off x="2850" y="2736"/>
              <a:ext cx="294" cy="294"/>
            </a:xfrm>
            <a:prstGeom prst="star5">
              <a:avLst/>
            </a:prstGeom>
            <a:solidFill>
              <a:srgbClr val="F95AB7"/>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21" name="AutoShape 19">
              <a:extLst>
                <a:ext uri="{FF2B5EF4-FFF2-40B4-BE49-F238E27FC236}">
                  <a16:creationId xmlns="" xmlns:a16="http://schemas.microsoft.com/office/drawing/2014/main" id="{80E449F0-7C60-4BE5-9494-18251357AD3B}"/>
                </a:ext>
              </a:extLst>
            </p:cNvPr>
            <p:cNvSpPr>
              <a:spLocks noChangeArrowheads="1"/>
            </p:cNvSpPr>
            <p:nvPr/>
          </p:nvSpPr>
          <p:spPr bwMode="auto">
            <a:xfrm rot="1140000">
              <a:off x="1304" y="1218"/>
              <a:ext cx="1344" cy="1344"/>
            </a:xfrm>
            <a:prstGeom prst="star5">
              <a:avLst/>
            </a:prstGeom>
            <a:solidFill>
              <a:srgbClr val="D49FFF"/>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22" name="AutoShape 20">
              <a:extLst>
                <a:ext uri="{FF2B5EF4-FFF2-40B4-BE49-F238E27FC236}">
                  <a16:creationId xmlns="" xmlns:a16="http://schemas.microsoft.com/office/drawing/2014/main" id="{51BA37EB-9AB9-4FBC-94A8-7FCB5BB58CB4}"/>
                </a:ext>
              </a:extLst>
            </p:cNvPr>
            <p:cNvSpPr>
              <a:spLocks noChangeArrowheads="1"/>
            </p:cNvSpPr>
            <p:nvPr/>
          </p:nvSpPr>
          <p:spPr bwMode="auto">
            <a:xfrm rot="20220000">
              <a:off x="2567" y="1901"/>
              <a:ext cx="736" cy="736"/>
            </a:xfrm>
            <a:prstGeom prst="star5">
              <a:avLst/>
            </a:prstGeom>
            <a:solidFill>
              <a:srgbClr val="EF9100"/>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23" name="AutoShape 21">
              <a:extLst>
                <a:ext uri="{FF2B5EF4-FFF2-40B4-BE49-F238E27FC236}">
                  <a16:creationId xmlns="" xmlns:a16="http://schemas.microsoft.com/office/drawing/2014/main" id="{3566A19C-6C33-4D06-9334-DC3898FD62DD}"/>
                </a:ext>
              </a:extLst>
            </p:cNvPr>
            <p:cNvSpPr>
              <a:spLocks noChangeArrowheads="1"/>
            </p:cNvSpPr>
            <p:nvPr/>
          </p:nvSpPr>
          <p:spPr bwMode="auto">
            <a:xfrm>
              <a:off x="1956" y="3918"/>
              <a:ext cx="150" cy="150"/>
            </a:xfrm>
            <a:prstGeom prst="star5">
              <a:avLst/>
            </a:prstGeom>
            <a:solidFill>
              <a:srgbClr val="FCFEB9"/>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24" name="AutoShape 22">
              <a:extLst>
                <a:ext uri="{FF2B5EF4-FFF2-40B4-BE49-F238E27FC236}">
                  <a16:creationId xmlns="" xmlns:a16="http://schemas.microsoft.com/office/drawing/2014/main" id="{24283ECB-C448-43CE-81F3-E202FEEAA98A}"/>
                </a:ext>
              </a:extLst>
            </p:cNvPr>
            <p:cNvSpPr>
              <a:spLocks noChangeArrowheads="1"/>
            </p:cNvSpPr>
            <p:nvPr/>
          </p:nvSpPr>
          <p:spPr bwMode="auto">
            <a:xfrm>
              <a:off x="3438" y="3162"/>
              <a:ext cx="612" cy="612"/>
            </a:xfrm>
            <a:prstGeom prst="star5">
              <a:avLst/>
            </a:prstGeom>
            <a:solidFill>
              <a:srgbClr val="00FF00"/>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25" name="AutoShape 23">
              <a:extLst>
                <a:ext uri="{FF2B5EF4-FFF2-40B4-BE49-F238E27FC236}">
                  <a16:creationId xmlns="" xmlns:a16="http://schemas.microsoft.com/office/drawing/2014/main" id="{F80F73DA-C40A-407A-99CA-C2838D44E892}"/>
                </a:ext>
              </a:extLst>
            </p:cNvPr>
            <p:cNvSpPr>
              <a:spLocks noChangeArrowheads="1"/>
            </p:cNvSpPr>
            <p:nvPr/>
          </p:nvSpPr>
          <p:spPr bwMode="auto">
            <a:xfrm rot="20160000">
              <a:off x="4297" y="2847"/>
              <a:ext cx="352" cy="351"/>
            </a:xfrm>
            <a:prstGeom prst="star5">
              <a:avLst/>
            </a:prstGeom>
            <a:solidFill>
              <a:srgbClr val="E5405D"/>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26" name="AutoShape 24">
              <a:extLst>
                <a:ext uri="{FF2B5EF4-FFF2-40B4-BE49-F238E27FC236}">
                  <a16:creationId xmlns="" xmlns:a16="http://schemas.microsoft.com/office/drawing/2014/main" id="{FE91A960-699F-4062-9013-F12C7071B5FD}"/>
                </a:ext>
              </a:extLst>
            </p:cNvPr>
            <p:cNvSpPr>
              <a:spLocks noChangeArrowheads="1"/>
            </p:cNvSpPr>
            <p:nvPr/>
          </p:nvSpPr>
          <p:spPr bwMode="auto">
            <a:xfrm rot="20160000">
              <a:off x="4495" y="3363"/>
              <a:ext cx="352" cy="351"/>
            </a:xfrm>
            <a:prstGeom prst="star5">
              <a:avLst/>
            </a:prstGeom>
            <a:solidFill>
              <a:srgbClr val="B760F9"/>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27" name="AutoShape 25">
              <a:extLst>
                <a:ext uri="{FF2B5EF4-FFF2-40B4-BE49-F238E27FC236}">
                  <a16:creationId xmlns="" xmlns:a16="http://schemas.microsoft.com/office/drawing/2014/main" id="{A4059C88-4D7C-4056-A5C3-F8E7B0345C24}"/>
                </a:ext>
              </a:extLst>
            </p:cNvPr>
            <p:cNvSpPr>
              <a:spLocks noChangeArrowheads="1"/>
            </p:cNvSpPr>
            <p:nvPr/>
          </p:nvSpPr>
          <p:spPr bwMode="auto">
            <a:xfrm>
              <a:off x="4722" y="2364"/>
              <a:ext cx="612" cy="612"/>
            </a:xfrm>
            <a:prstGeom prst="star5">
              <a:avLst/>
            </a:prstGeom>
            <a:solidFill>
              <a:srgbClr val="00FF00"/>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28" name="AutoShape 26">
              <a:extLst>
                <a:ext uri="{FF2B5EF4-FFF2-40B4-BE49-F238E27FC236}">
                  <a16:creationId xmlns="" xmlns:a16="http://schemas.microsoft.com/office/drawing/2014/main" id="{08C6E8FE-3559-48C4-B075-1D2158BB3AF3}"/>
                </a:ext>
              </a:extLst>
            </p:cNvPr>
            <p:cNvSpPr>
              <a:spLocks noChangeArrowheads="1"/>
            </p:cNvSpPr>
            <p:nvPr/>
          </p:nvSpPr>
          <p:spPr bwMode="auto">
            <a:xfrm>
              <a:off x="4974" y="1902"/>
              <a:ext cx="366" cy="366"/>
            </a:xfrm>
            <a:prstGeom prst="star5">
              <a:avLst/>
            </a:prstGeom>
            <a:solidFill>
              <a:srgbClr val="FAFD00"/>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29" name="AutoShape 27">
              <a:extLst>
                <a:ext uri="{FF2B5EF4-FFF2-40B4-BE49-F238E27FC236}">
                  <a16:creationId xmlns="" xmlns:a16="http://schemas.microsoft.com/office/drawing/2014/main" id="{393AA4B8-86D1-4E35-86D3-520442A0F5A5}"/>
                </a:ext>
              </a:extLst>
            </p:cNvPr>
            <p:cNvSpPr>
              <a:spLocks noChangeArrowheads="1"/>
            </p:cNvSpPr>
            <p:nvPr/>
          </p:nvSpPr>
          <p:spPr bwMode="auto">
            <a:xfrm>
              <a:off x="4836" y="1416"/>
              <a:ext cx="150" cy="150"/>
            </a:xfrm>
            <a:prstGeom prst="star5">
              <a:avLst/>
            </a:prstGeom>
            <a:solidFill>
              <a:srgbClr val="FCFEB9"/>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30" name="AutoShape 28">
              <a:extLst>
                <a:ext uri="{FF2B5EF4-FFF2-40B4-BE49-F238E27FC236}">
                  <a16:creationId xmlns="" xmlns:a16="http://schemas.microsoft.com/office/drawing/2014/main" id="{5D8156D4-1F74-4010-A885-96139DFE429B}"/>
                </a:ext>
              </a:extLst>
            </p:cNvPr>
            <p:cNvSpPr>
              <a:spLocks noChangeArrowheads="1"/>
            </p:cNvSpPr>
            <p:nvPr/>
          </p:nvSpPr>
          <p:spPr bwMode="auto">
            <a:xfrm>
              <a:off x="3594" y="1248"/>
              <a:ext cx="150" cy="150"/>
            </a:xfrm>
            <a:prstGeom prst="star5">
              <a:avLst/>
            </a:prstGeom>
            <a:solidFill>
              <a:srgbClr val="FAFD00"/>
            </a:solidFill>
            <a:ln w="9525">
              <a:noFill/>
              <a:miter lim="800000"/>
              <a:headEnd/>
              <a:tailEnd/>
            </a:ln>
            <a:effectLst/>
          </p:spPr>
          <p:txBody>
            <a:bodyPr wrap="none" anchor="ctr"/>
            <a:lstStyle/>
            <a:p>
              <a:pPr>
                <a:spcAft>
                  <a:spcPct val="40000"/>
                </a:spcAft>
                <a:buClr>
                  <a:schemeClr val="hlink"/>
                </a:buClr>
                <a:buFont typeface="Wingdings" panose="05000000000000000000" pitchFamily="2" charset="2"/>
                <a:buChar char="n"/>
                <a:defRPr/>
              </a:pPr>
              <a:endParaRPr lang="pt-PT">
                <a:latin typeface="Arial" charset="0"/>
              </a:endParaRPr>
            </a:p>
          </p:txBody>
        </p:sp>
        <p:sp>
          <p:nvSpPr>
            <p:cNvPr id="31" name="Rectangle 29"/>
            <p:cNvSpPr>
              <a:spLocks noChangeArrowheads="1"/>
            </p:cNvSpPr>
            <p:nvPr/>
          </p:nvSpPr>
          <p:spPr bwMode="auto">
            <a:xfrm>
              <a:off x="3984" y="3888"/>
              <a:ext cx="912" cy="4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grpSp>
    </p:spTree>
    <p:extLst>
      <p:ext uri="{BB962C8B-B14F-4D97-AF65-F5344CB8AC3E}">
        <p14:creationId xmlns:p14="http://schemas.microsoft.com/office/powerpoint/2010/main" val="44115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defRPr/>
            </a:pPr>
            <a:r>
              <a:rPr lang="pt-PT" dirty="0"/>
              <a:t>Restrinja o número de cores  que vai usar na sua apresentação</a:t>
            </a:r>
            <a:r>
              <a:rPr lang="pt-PT" dirty="0">
                <a:effectLst>
                  <a:outerShdw blurRad="38100" dist="38100" dir="2700000" algn="tl">
                    <a:srgbClr val="000000"/>
                  </a:outerShdw>
                </a:effectLst>
              </a:rPr>
              <a:t>.</a:t>
            </a:r>
          </a:p>
          <a:p>
            <a:pPr>
              <a:defRPr/>
            </a:pPr>
            <a:r>
              <a:rPr lang="pt-PT" dirty="0"/>
              <a:t>Não use mais do que </a:t>
            </a:r>
            <a:r>
              <a:rPr lang="pt-PT" dirty="0">
                <a:solidFill>
                  <a:srgbClr val="16B7C8"/>
                </a:solidFill>
                <a:effectLst>
                  <a:outerShdw blurRad="38100" dist="38100" dir="2700000" algn="tl">
                    <a:srgbClr val="000000"/>
                  </a:outerShdw>
                </a:effectLst>
              </a:rPr>
              <a:t>5 cores por slide</a:t>
            </a:r>
            <a:r>
              <a:rPr lang="pt-PT" dirty="0">
                <a:effectLst>
                  <a:outerShdw blurRad="38100" dist="38100" dir="2700000" algn="tl">
                    <a:srgbClr val="000000"/>
                  </a:outerShdw>
                </a:effectLst>
              </a:rPr>
              <a:t>.</a:t>
            </a:r>
          </a:p>
          <a:p>
            <a:endParaRPr lang="pt-PT" dirty="0"/>
          </a:p>
        </p:txBody>
      </p:sp>
      <p:sp>
        <p:nvSpPr>
          <p:cNvPr id="3" name="Título 2"/>
          <p:cNvSpPr>
            <a:spLocks noGrp="1"/>
          </p:cNvSpPr>
          <p:nvPr>
            <p:ph type="title"/>
          </p:nvPr>
        </p:nvSpPr>
        <p:spPr/>
        <p:txBody>
          <a:bodyPr/>
          <a:lstStyle/>
          <a:p>
            <a:r>
              <a:rPr lang="pt-PT" dirty="0" smtClean="0"/>
              <a:t>Restrição de cores</a:t>
            </a:r>
            <a:endParaRPr lang="pt-PT" dirty="0"/>
          </a:p>
        </p:txBody>
      </p:sp>
    </p:spTree>
    <p:extLst>
      <p:ext uri="{BB962C8B-B14F-4D97-AF65-F5344CB8AC3E}">
        <p14:creationId xmlns:p14="http://schemas.microsoft.com/office/powerpoint/2010/main" val="1670622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r>
              <a:rPr lang="pt-PT" altLang="pt-PT" dirty="0"/>
              <a:t>Cores suaves conseguem ser mais eficazes que cores com um grande contraste.</a:t>
            </a:r>
          </a:p>
          <a:p>
            <a:endParaRPr lang="pt-PT" dirty="0"/>
          </a:p>
        </p:txBody>
      </p:sp>
      <p:sp>
        <p:nvSpPr>
          <p:cNvPr id="3" name="Título 2"/>
          <p:cNvSpPr>
            <a:spLocks noGrp="1"/>
          </p:cNvSpPr>
          <p:nvPr>
            <p:ph type="title"/>
          </p:nvPr>
        </p:nvSpPr>
        <p:spPr/>
        <p:txBody>
          <a:bodyPr/>
          <a:lstStyle/>
          <a:p>
            <a:r>
              <a:rPr lang="pt-PT" dirty="0" smtClean="0"/>
              <a:t>Restrição de cores</a:t>
            </a:r>
            <a:endParaRPr lang="pt-PT" dirty="0"/>
          </a:p>
        </p:txBody>
      </p:sp>
      <p:sp>
        <p:nvSpPr>
          <p:cNvPr id="4" name="Rectangle 3"/>
          <p:cNvSpPr>
            <a:spLocks noChangeArrowheads="1"/>
          </p:cNvSpPr>
          <p:nvPr/>
        </p:nvSpPr>
        <p:spPr bwMode="auto">
          <a:xfrm>
            <a:off x="2143125" y="3124200"/>
            <a:ext cx="3390900" cy="1524000"/>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5" name="Rectangle 4"/>
          <p:cNvSpPr>
            <a:spLocks noChangeArrowheads="1"/>
          </p:cNvSpPr>
          <p:nvPr/>
        </p:nvSpPr>
        <p:spPr bwMode="auto">
          <a:xfrm>
            <a:off x="2933700" y="3505200"/>
            <a:ext cx="3390900" cy="1524000"/>
          </a:xfrm>
          <a:prstGeom prst="rect">
            <a:avLst/>
          </a:prstGeom>
          <a:solidFill>
            <a:srgbClr val="FF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6" name="Rectangle 5"/>
          <p:cNvSpPr>
            <a:spLocks noChangeArrowheads="1"/>
          </p:cNvSpPr>
          <p:nvPr/>
        </p:nvSpPr>
        <p:spPr bwMode="auto">
          <a:xfrm>
            <a:off x="3857625" y="3886200"/>
            <a:ext cx="3390900" cy="15240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7" name="Rectangle 6"/>
          <p:cNvSpPr>
            <a:spLocks noChangeArrowheads="1"/>
          </p:cNvSpPr>
          <p:nvPr/>
        </p:nvSpPr>
        <p:spPr bwMode="auto">
          <a:xfrm>
            <a:off x="4762500" y="4276725"/>
            <a:ext cx="3390900" cy="15240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Tree>
    <p:extLst>
      <p:ext uri="{BB962C8B-B14F-4D97-AF65-F5344CB8AC3E}">
        <p14:creationId xmlns:p14="http://schemas.microsoft.com/office/powerpoint/2010/main" val="99134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r>
              <a:rPr lang="pt-PT" dirty="0" smtClean="0"/>
              <a:t>Dia 26 de Junho</a:t>
            </a:r>
          </a:p>
          <a:p>
            <a:pPr lvl="1"/>
            <a:r>
              <a:rPr lang="pt-PT" dirty="0" smtClean="0"/>
              <a:t>Comandos </a:t>
            </a:r>
            <a:r>
              <a:rPr lang="pt-PT" dirty="0"/>
              <a:t>e funcionalidades do PowerPoint </a:t>
            </a:r>
          </a:p>
          <a:p>
            <a:pPr lvl="1"/>
            <a:r>
              <a:rPr lang="pt-PT" dirty="0" smtClean="0"/>
              <a:t>A </a:t>
            </a:r>
            <a:r>
              <a:rPr lang="pt-PT" dirty="0" err="1"/>
              <a:t>interatividade</a:t>
            </a:r>
            <a:r>
              <a:rPr lang="pt-PT" dirty="0"/>
              <a:t> da ferramenta PowerPoint </a:t>
            </a:r>
          </a:p>
          <a:p>
            <a:pPr lvl="1"/>
            <a:r>
              <a:rPr lang="pt-PT" dirty="0" smtClean="0"/>
              <a:t>Manipulação </a:t>
            </a:r>
            <a:r>
              <a:rPr lang="pt-PT" dirty="0"/>
              <a:t>de apresentações em PowerPoint </a:t>
            </a:r>
          </a:p>
          <a:p>
            <a:pPr lvl="1"/>
            <a:r>
              <a:rPr lang="pt-PT" dirty="0" smtClean="0"/>
              <a:t>Criação </a:t>
            </a:r>
            <a:r>
              <a:rPr lang="pt-PT" dirty="0"/>
              <a:t>de apresentações em PowerPoint </a:t>
            </a:r>
          </a:p>
          <a:p>
            <a:endParaRPr lang="pt-PT" dirty="0"/>
          </a:p>
          <a:p>
            <a:endParaRPr lang="pt-PT" dirty="0"/>
          </a:p>
        </p:txBody>
      </p:sp>
      <p:sp>
        <p:nvSpPr>
          <p:cNvPr id="3" name="Título 2"/>
          <p:cNvSpPr>
            <a:spLocks noGrp="1"/>
          </p:cNvSpPr>
          <p:nvPr>
            <p:ph type="title"/>
          </p:nvPr>
        </p:nvSpPr>
        <p:spPr/>
        <p:txBody>
          <a:bodyPr/>
          <a:lstStyle/>
          <a:p>
            <a:r>
              <a:rPr lang="pt-PT" dirty="0" smtClean="0"/>
              <a:t>Sessões</a:t>
            </a:r>
            <a:endParaRPr lang="pt-PT" dirty="0"/>
          </a:p>
        </p:txBody>
      </p:sp>
    </p:spTree>
    <p:extLst>
      <p:ext uri="{BB962C8B-B14F-4D97-AF65-F5344CB8AC3E}">
        <p14:creationId xmlns:p14="http://schemas.microsoft.com/office/powerpoint/2010/main" val="3542546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Restrição de cores</a:t>
            </a:r>
            <a:endParaRPr lang="pt-PT" dirty="0"/>
          </a:p>
        </p:txBody>
      </p:sp>
      <p:sp>
        <p:nvSpPr>
          <p:cNvPr id="28" name="Rectangle 4"/>
          <p:cNvSpPr>
            <a:spLocks noChangeArrowheads="1"/>
          </p:cNvSpPr>
          <p:nvPr/>
        </p:nvSpPr>
        <p:spPr bwMode="auto">
          <a:xfrm>
            <a:off x="2016125" y="4309120"/>
            <a:ext cx="5068888" cy="15843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29" name="Rectangle 5"/>
          <p:cNvSpPr>
            <a:spLocks noChangeArrowheads="1"/>
          </p:cNvSpPr>
          <p:nvPr/>
        </p:nvSpPr>
        <p:spPr bwMode="auto">
          <a:xfrm>
            <a:off x="2016125" y="2718445"/>
            <a:ext cx="5056188" cy="15843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30" name="Rectangle 6"/>
          <p:cNvSpPr>
            <a:spLocks noChangeArrowheads="1"/>
          </p:cNvSpPr>
          <p:nvPr/>
        </p:nvSpPr>
        <p:spPr bwMode="auto">
          <a:xfrm>
            <a:off x="2492375" y="2708920"/>
            <a:ext cx="466725" cy="1600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31" name="Rectangle 7"/>
          <p:cNvSpPr>
            <a:spLocks noChangeArrowheads="1"/>
          </p:cNvSpPr>
          <p:nvPr/>
        </p:nvSpPr>
        <p:spPr bwMode="auto">
          <a:xfrm>
            <a:off x="3397250" y="2708920"/>
            <a:ext cx="466725" cy="1609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32" name="Rectangle 8"/>
          <p:cNvSpPr>
            <a:spLocks noChangeArrowheads="1"/>
          </p:cNvSpPr>
          <p:nvPr/>
        </p:nvSpPr>
        <p:spPr bwMode="auto">
          <a:xfrm>
            <a:off x="4302125" y="2718445"/>
            <a:ext cx="466725" cy="1609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33" name="Rectangle 9"/>
          <p:cNvSpPr>
            <a:spLocks noChangeArrowheads="1"/>
          </p:cNvSpPr>
          <p:nvPr/>
        </p:nvSpPr>
        <p:spPr bwMode="auto">
          <a:xfrm>
            <a:off x="5207000" y="2718445"/>
            <a:ext cx="466725" cy="1609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34" name="Rectangle 10"/>
          <p:cNvSpPr>
            <a:spLocks noChangeArrowheads="1"/>
          </p:cNvSpPr>
          <p:nvPr/>
        </p:nvSpPr>
        <p:spPr bwMode="auto">
          <a:xfrm>
            <a:off x="6111875" y="2718445"/>
            <a:ext cx="466725" cy="1609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35" name="Rectangle 11"/>
          <p:cNvSpPr>
            <a:spLocks noChangeArrowheads="1"/>
          </p:cNvSpPr>
          <p:nvPr/>
        </p:nvSpPr>
        <p:spPr bwMode="auto">
          <a:xfrm>
            <a:off x="2547938" y="4290070"/>
            <a:ext cx="466725" cy="16097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36" name="Rectangle 12"/>
          <p:cNvSpPr>
            <a:spLocks noChangeArrowheads="1"/>
          </p:cNvSpPr>
          <p:nvPr/>
        </p:nvSpPr>
        <p:spPr bwMode="auto">
          <a:xfrm>
            <a:off x="3452813" y="4290070"/>
            <a:ext cx="466725" cy="16097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37" name="Rectangle 13"/>
          <p:cNvSpPr>
            <a:spLocks noChangeArrowheads="1"/>
          </p:cNvSpPr>
          <p:nvPr/>
        </p:nvSpPr>
        <p:spPr bwMode="auto">
          <a:xfrm>
            <a:off x="4357688" y="4290070"/>
            <a:ext cx="466725" cy="16097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38" name="Rectangle 14"/>
          <p:cNvSpPr>
            <a:spLocks noChangeArrowheads="1"/>
          </p:cNvSpPr>
          <p:nvPr/>
        </p:nvSpPr>
        <p:spPr bwMode="auto">
          <a:xfrm>
            <a:off x="5262563" y="4290070"/>
            <a:ext cx="466725" cy="16097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39" name="Rectangle 15"/>
          <p:cNvSpPr>
            <a:spLocks noChangeArrowheads="1"/>
          </p:cNvSpPr>
          <p:nvPr/>
        </p:nvSpPr>
        <p:spPr bwMode="auto">
          <a:xfrm>
            <a:off x="6167438" y="4290070"/>
            <a:ext cx="466725" cy="16097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Tree>
    <p:extLst>
      <p:ext uri="{BB962C8B-B14F-4D97-AF65-F5344CB8AC3E}">
        <p14:creationId xmlns:p14="http://schemas.microsoft.com/office/powerpoint/2010/main" val="2451787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Contrastes eficazes</a:t>
            </a:r>
            <a:endParaRPr lang="pt-PT" dirty="0"/>
          </a:p>
        </p:txBody>
      </p:sp>
      <p:sp>
        <p:nvSpPr>
          <p:cNvPr id="4" name="Rectângulo 3"/>
          <p:cNvSpPr/>
          <p:nvPr/>
        </p:nvSpPr>
        <p:spPr>
          <a:xfrm>
            <a:off x="1043608" y="2348880"/>
            <a:ext cx="158417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8800" dirty="0" smtClean="0"/>
              <a:t>A</a:t>
            </a:r>
            <a:endParaRPr lang="pt-PT" dirty="0"/>
          </a:p>
        </p:txBody>
      </p:sp>
      <p:sp>
        <p:nvSpPr>
          <p:cNvPr id="7" name="Rectângulo 6"/>
          <p:cNvSpPr/>
          <p:nvPr/>
        </p:nvSpPr>
        <p:spPr>
          <a:xfrm>
            <a:off x="3491880" y="2348880"/>
            <a:ext cx="1584176" cy="15841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PT" sz="8800" dirty="0" smtClean="0"/>
              <a:t>A</a:t>
            </a:r>
            <a:endParaRPr lang="pt-PT" dirty="0"/>
          </a:p>
        </p:txBody>
      </p:sp>
      <p:sp>
        <p:nvSpPr>
          <p:cNvPr id="8" name="Rectângulo 7"/>
          <p:cNvSpPr/>
          <p:nvPr/>
        </p:nvSpPr>
        <p:spPr>
          <a:xfrm>
            <a:off x="5868144" y="2348880"/>
            <a:ext cx="1584176" cy="1584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PT" sz="8800" dirty="0" smtClean="0"/>
              <a:t>A</a:t>
            </a:r>
            <a:r>
              <a:rPr lang="pt-PT" sz="8800" dirty="0" smtClean="0">
                <a:solidFill>
                  <a:schemeClr val="tx2">
                    <a:lumMod val="60000"/>
                    <a:lumOff val="40000"/>
                  </a:schemeClr>
                </a:solidFill>
              </a:rPr>
              <a:t>A</a:t>
            </a:r>
            <a:endParaRPr lang="pt-PT" dirty="0">
              <a:solidFill>
                <a:schemeClr val="tx2">
                  <a:lumMod val="60000"/>
                  <a:lumOff val="40000"/>
                </a:schemeClr>
              </a:solidFill>
            </a:endParaRPr>
          </a:p>
        </p:txBody>
      </p:sp>
    </p:spTree>
    <p:extLst>
      <p:ext uri="{BB962C8B-B14F-4D97-AF65-F5344CB8AC3E}">
        <p14:creationId xmlns:p14="http://schemas.microsoft.com/office/powerpoint/2010/main" val="1682787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Contrastes Arriscados</a:t>
            </a:r>
            <a:endParaRPr lang="pt-PT" dirty="0"/>
          </a:p>
        </p:txBody>
      </p:sp>
      <p:sp>
        <p:nvSpPr>
          <p:cNvPr id="4" name="Rectângulo 3"/>
          <p:cNvSpPr/>
          <p:nvPr/>
        </p:nvSpPr>
        <p:spPr>
          <a:xfrm>
            <a:off x="1043608" y="2348880"/>
            <a:ext cx="1584176" cy="158417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t-PT" sz="8800" dirty="0" smtClean="0">
                <a:solidFill>
                  <a:schemeClr val="bg1"/>
                </a:solidFill>
              </a:rPr>
              <a:t>A</a:t>
            </a:r>
            <a:r>
              <a:rPr lang="pt-PT" sz="8800" dirty="0" smtClean="0">
                <a:solidFill>
                  <a:schemeClr val="accent6">
                    <a:lumMod val="75000"/>
                  </a:schemeClr>
                </a:solidFill>
              </a:rPr>
              <a:t>A</a:t>
            </a:r>
            <a:endParaRPr lang="pt-PT" dirty="0">
              <a:solidFill>
                <a:schemeClr val="accent6">
                  <a:lumMod val="75000"/>
                </a:schemeClr>
              </a:solidFill>
            </a:endParaRPr>
          </a:p>
        </p:txBody>
      </p:sp>
      <p:sp>
        <p:nvSpPr>
          <p:cNvPr id="5" name="Rectângulo 4"/>
          <p:cNvSpPr/>
          <p:nvPr/>
        </p:nvSpPr>
        <p:spPr>
          <a:xfrm>
            <a:off x="3491880" y="2348880"/>
            <a:ext cx="1584176" cy="15841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PT" sz="8800" dirty="0" smtClean="0">
                <a:solidFill>
                  <a:srgbClr val="FFFF00"/>
                </a:solidFill>
              </a:rPr>
              <a:t>A</a:t>
            </a:r>
            <a:endParaRPr lang="pt-PT" dirty="0">
              <a:solidFill>
                <a:srgbClr val="FFFF00"/>
              </a:solidFill>
            </a:endParaRPr>
          </a:p>
        </p:txBody>
      </p:sp>
      <p:sp>
        <p:nvSpPr>
          <p:cNvPr id="6" name="Rectângulo 5"/>
          <p:cNvSpPr/>
          <p:nvPr/>
        </p:nvSpPr>
        <p:spPr>
          <a:xfrm>
            <a:off x="5868144" y="2348880"/>
            <a:ext cx="158417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8800" dirty="0" smtClean="0">
                <a:solidFill>
                  <a:schemeClr val="bg1">
                    <a:lumMod val="75000"/>
                  </a:schemeClr>
                </a:solidFill>
              </a:rPr>
              <a:t>A</a:t>
            </a:r>
            <a:endParaRPr lang="pt-PT" dirty="0">
              <a:solidFill>
                <a:schemeClr val="bg1">
                  <a:lumMod val="75000"/>
                </a:schemeClr>
              </a:solidFill>
            </a:endParaRPr>
          </a:p>
        </p:txBody>
      </p:sp>
    </p:spTree>
    <p:extLst>
      <p:ext uri="{BB962C8B-B14F-4D97-AF65-F5344CB8AC3E}">
        <p14:creationId xmlns:p14="http://schemas.microsoft.com/office/powerpoint/2010/main" val="2096888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Contrastes inadequados</a:t>
            </a:r>
            <a:endParaRPr lang="pt-PT" dirty="0"/>
          </a:p>
        </p:txBody>
      </p:sp>
      <p:sp>
        <p:nvSpPr>
          <p:cNvPr id="4" name="Rectângulo 3"/>
          <p:cNvSpPr/>
          <p:nvPr/>
        </p:nvSpPr>
        <p:spPr>
          <a:xfrm>
            <a:off x="1043608" y="2348880"/>
            <a:ext cx="1584176" cy="1584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PT" sz="8800" dirty="0" smtClean="0">
                <a:solidFill>
                  <a:srgbClr val="FFFF00"/>
                </a:solidFill>
              </a:rPr>
              <a:t>A</a:t>
            </a:r>
            <a:r>
              <a:rPr lang="pt-PT" sz="8800" dirty="0" smtClean="0">
                <a:solidFill>
                  <a:schemeClr val="accent4">
                    <a:lumMod val="40000"/>
                    <a:lumOff val="60000"/>
                  </a:schemeClr>
                </a:solidFill>
              </a:rPr>
              <a:t>A</a:t>
            </a:r>
            <a:endParaRPr lang="pt-PT" dirty="0">
              <a:solidFill>
                <a:schemeClr val="accent4">
                  <a:lumMod val="40000"/>
                  <a:lumOff val="60000"/>
                </a:schemeClr>
              </a:solidFill>
            </a:endParaRPr>
          </a:p>
        </p:txBody>
      </p:sp>
      <p:sp>
        <p:nvSpPr>
          <p:cNvPr id="5" name="Rectângulo 4"/>
          <p:cNvSpPr/>
          <p:nvPr/>
        </p:nvSpPr>
        <p:spPr>
          <a:xfrm>
            <a:off x="3491880" y="2348880"/>
            <a:ext cx="1584176" cy="15841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PT" sz="8800" dirty="0" smtClean="0">
                <a:solidFill>
                  <a:srgbClr val="FF0000"/>
                </a:solidFill>
              </a:rPr>
              <a:t>A</a:t>
            </a:r>
            <a:endParaRPr lang="pt-PT" dirty="0">
              <a:solidFill>
                <a:srgbClr val="FF0000"/>
              </a:solidFill>
            </a:endParaRPr>
          </a:p>
        </p:txBody>
      </p:sp>
      <p:sp>
        <p:nvSpPr>
          <p:cNvPr id="6" name="Rectângulo 5"/>
          <p:cNvSpPr/>
          <p:nvPr/>
        </p:nvSpPr>
        <p:spPr>
          <a:xfrm>
            <a:off x="5868144" y="2348880"/>
            <a:ext cx="158417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8800" dirty="0" smtClean="0">
                <a:solidFill>
                  <a:srgbClr val="FF0000"/>
                </a:solidFill>
              </a:rPr>
              <a:t>A</a:t>
            </a:r>
            <a:r>
              <a:rPr lang="pt-PT" sz="8800" dirty="0" smtClean="0">
                <a:solidFill>
                  <a:srgbClr val="92D050"/>
                </a:solidFill>
              </a:rPr>
              <a:t>A</a:t>
            </a:r>
            <a:endParaRPr lang="pt-PT" dirty="0">
              <a:solidFill>
                <a:srgbClr val="92D050"/>
              </a:solidFill>
            </a:endParaRPr>
          </a:p>
        </p:txBody>
      </p:sp>
    </p:spTree>
    <p:extLst>
      <p:ext uri="{BB962C8B-B14F-4D97-AF65-F5344CB8AC3E}">
        <p14:creationId xmlns:p14="http://schemas.microsoft.com/office/powerpoint/2010/main" val="3583492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defRPr/>
            </a:pPr>
            <a:r>
              <a:rPr lang="pt-PT" dirty="0">
                <a:solidFill>
                  <a:srgbClr val="16B7C8"/>
                </a:solidFill>
                <a:effectLst>
                  <a:outerShdw blurRad="38100" dist="38100" dir="2700000" algn="tl">
                    <a:srgbClr val="000000"/>
                  </a:outerShdw>
                </a:effectLst>
              </a:rPr>
              <a:t>Seja coerente</a:t>
            </a:r>
            <a:r>
              <a:rPr lang="pt-PT" dirty="0">
                <a:solidFill>
                  <a:srgbClr val="16B7C8"/>
                </a:solidFill>
              </a:rPr>
              <a:t> </a:t>
            </a:r>
            <a:r>
              <a:rPr lang="pt-PT" dirty="0"/>
              <a:t>– use as mesmas cores durante a sua apresentação.</a:t>
            </a:r>
          </a:p>
          <a:p>
            <a:pPr>
              <a:defRPr/>
            </a:pPr>
            <a:r>
              <a:rPr lang="pt-PT" dirty="0"/>
              <a:t>Use </a:t>
            </a:r>
            <a:r>
              <a:rPr lang="pt-PT" dirty="0">
                <a:solidFill>
                  <a:srgbClr val="16B7C8"/>
                </a:solidFill>
                <a:effectLst>
                  <a:outerShdw blurRad="38100" dist="38100" dir="2700000" algn="tl">
                    <a:srgbClr val="000000"/>
                  </a:outerShdw>
                </a:effectLst>
              </a:rPr>
              <a:t>mudanças subtis para dar ênfase</a:t>
            </a:r>
            <a:r>
              <a:rPr lang="pt-PT" dirty="0">
                <a:solidFill>
                  <a:srgbClr val="16B7C8"/>
                </a:solidFill>
              </a:rPr>
              <a:t> </a:t>
            </a:r>
            <a:r>
              <a:rPr lang="pt-PT" dirty="0"/>
              <a:t>, não grandes contrastes – é mais agradável para os nossos olhos.</a:t>
            </a:r>
          </a:p>
          <a:p>
            <a:endParaRPr lang="pt-PT" dirty="0"/>
          </a:p>
        </p:txBody>
      </p:sp>
      <p:sp>
        <p:nvSpPr>
          <p:cNvPr id="3" name="Título 2"/>
          <p:cNvSpPr>
            <a:spLocks noGrp="1"/>
          </p:cNvSpPr>
          <p:nvPr>
            <p:ph type="title"/>
          </p:nvPr>
        </p:nvSpPr>
        <p:spPr/>
        <p:txBody>
          <a:bodyPr/>
          <a:lstStyle/>
          <a:p>
            <a:r>
              <a:rPr lang="pt-PT" dirty="0" smtClean="0"/>
              <a:t>Restrição de cores</a:t>
            </a:r>
            <a:endParaRPr lang="pt-PT" dirty="0"/>
          </a:p>
        </p:txBody>
      </p:sp>
    </p:spTree>
    <p:extLst>
      <p:ext uri="{BB962C8B-B14F-4D97-AF65-F5344CB8AC3E}">
        <p14:creationId xmlns:p14="http://schemas.microsoft.com/office/powerpoint/2010/main" val="1002519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lnSpc>
                <a:spcPct val="90000"/>
              </a:lnSpc>
              <a:buClr>
                <a:srgbClr val="FF0033"/>
              </a:buClr>
            </a:pPr>
            <a:r>
              <a:rPr lang="pt-PT" altLang="pt-PT" dirty="0">
                <a:solidFill>
                  <a:srgbClr val="000000"/>
                </a:solidFill>
              </a:rPr>
              <a:t>O fundo branco fornece um bom contraste.</a:t>
            </a:r>
          </a:p>
          <a:p>
            <a:pPr>
              <a:lnSpc>
                <a:spcPct val="90000"/>
              </a:lnSpc>
              <a:buClr>
                <a:srgbClr val="FF0033"/>
              </a:buClr>
            </a:pPr>
            <a:r>
              <a:rPr lang="pt-PT" altLang="pt-PT" dirty="0">
                <a:solidFill>
                  <a:srgbClr val="6600FF"/>
                </a:solidFill>
              </a:rPr>
              <a:t>Quase todas as cores se conseguem ver bem .</a:t>
            </a:r>
          </a:p>
          <a:p>
            <a:pPr>
              <a:lnSpc>
                <a:spcPct val="90000"/>
              </a:lnSpc>
              <a:buClr>
                <a:srgbClr val="FF0033"/>
              </a:buClr>
            </a:pPr>
            <a:r>
              <a:rPr lang="pt-PT" altLang="pt-PT" dirty="0" smtClean="0">
                <a:solidFill>
                  <a:srgbClr val="FF0033"/>
                </a:solidFill>
              </a:rPr>
              <a:t>Contudo, </a:t>
            </a:r>
            <a:r>
              <a:rPr lang="pt-PT" altLang="pt-PT" dirty="0">
                <a:solidFill>
                  <a:srgbClr val="FF0033"/>
                </a:solidFill>
              </a:rPr>
              <a:t>é muito cansativo </a:t>
            </a:r>
            <a:r>
              <a:rPr lang="pt-PT" altLang="pt-PT" dirty="0" smtClean="0">
                <a:solidFill>
                  <a:srgbClr val="FF0033"/>
                </a:solidFill>
              </a:rPr>
              <a:t>para quem vê.</a:t>
            </a:r>
            <a:endParaRPr lang="pt-PT" altLang="pt-PT" dirty="0">
              <a:solidFill>
                <a:srgbClr val="FF0033"/>
              </a:solidFill>
            </a:endParaRPr>
          </a:p>
          <a:p>
            <a:pPr>
              <a:lnSpc>
                <a:spcPct val="90000"/>
              </a:lnSpc>
              <a:buClr>
                <a:srgbClr val="FF0033"/>
              </a:buClr>
            </a:pPr>
            <a:r>
              <a:rPr lang="pt-PT" altLang="pt-PT" dirty="0">
                <a:solidFill>
                  <a:srgbClr val="92D050"/>
                </a:solidFill>
              </a:rPr>
              <a:t>Cores claras e brilhantes cansam os olhos.</a:t>
            </a:r>
          </a:p>
          <a:p>
            <a:endParaRPr lang="pt-PT" dirty="0"/>
          </a:p>
        </p:txBody>
      </p:sp>
      <p:sp>
        <p:nvSpPr>
          <p:cNvPr id="3" name="Título 2"/>
          <p:cNvSpPr>
            <a:spLocks noGrp="1"/>
          </p:cNvSpPr>
          <p:nvPr>
            <p:ph type="title"/>
          </p:nvPr>
        </p:nvSpPr>
        <p:spPr/>
        <p:txBody>
          <a:bodyPr/>
          <a:lstStyle/>
          <a:p>
            <a:r>
              <a:rPr lang="pt-PT" dirty="0" smtClean="0"/>
              <a:t>Restrições de cores</a:t>
            </a:r>
            <a:endParaRPr lang="pt-PT" dirty="0"/>
          </a:p>
        </p:txBody>
      </p:sp>
    </p:spTree>
    <p:extLst>
      <p:ext uri="{BB962C8B-B14F-4D97-AF65-F5344CB8AC3E}">
        <p14:creationId xmlns:p14="http://schemas.microsoft.com/office/powerpoint/2010/main" val="431847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buClr>
                <a:srgbClr val="FF0033"/>
              </a:buClr>
              <a:defRPr/>
            </a:pPr>
            <a:r>
              <a:rPr lang="pt-PT" dirty="0">
                <a:solidFill>
                  <a:srgbClr val="FFFF00"/>
                </a:solidFill>
              </a:rPr>
              <a:t>Um fundo azul é agradável para os olhos.</a:t>
            </a:r>
          </a:p>
          <a:p>
            <a:pPr>
              <a:buClr>
                <a:srgbClr val="FF0033"/>
              </a:buClr>
              <a:defRPr/>
            </a:pPr>
            <a:r>
              <a:rPr lang="pt-PT" dirty="0">
                <a:solidFill>
                  <a:srgbClr val="FFCC99"/>
                </a:solidFill>
              </a:rPr>
              <a:t>Fornece-nos um bom contraste e não é cansativo.</a:t>
            </a:r>
          </a:p>
          <a:p>
            <a:pPr>
              <a:buClr>
                <a:srgbClr val="FF0033"/>
              </a:buClr>
              <a:defRPr/>
            </a:pPr>
            <a:r>
              <a:rPr lang="pt-PT" dirty="0">
                <a:solidFill>
                  <a:srgbClr val="FFFF99"/>
                </a:solidFill>
                <a:effectLst>
                  <a:outerShdw blurRad="38100" dist="38100" dir="2700000" algn="tl">
                    <a:srgbClr val="000000"/>
                  </a:outerShdw>
                </a:effectLst>
              </a:rPr>
              <a:t>Este slide mostra-nos algumas cores  quentes a utilizar</a:t>
            </a:r>
            <a:endParaRPr lang="pt-PT" dirty="0"/>
          </a:p>
        </p:txBody>
      </p:sp>
      <p:sp>
        <p:nvSpPr>
          <p:cNvPr id="3" name="Título 2"/>
          <p:cNvSpPr>
            <a:spLocks noGrp="1"/>
          </p:cNvSpPr>
          <p:nvPr>
            <p:ph type="title"/>
          </p:nvPr>
        </p:nvSpPr>
        <p:spPr/>
        <p:txBody>
          <a:bodyPr/>
          <a:lstStyle/>
          <a:p>
            <a:r>
              <a:rPr lang="pt-PT" dirty="0" smtClean="0"/>
              <a:t>Restrições de cores</a:t>
            </a:r>
            <a:endParaRPr lang="pt-PT" dirty="0"/>
          </a:p>
        </p:txBody>
      </p:sp>
    </p:spTree>
    <p:extLst>
      <p:ext uri="{BB962C8B-B14F-4D97-AF65-F5344CB8AC3E}">
        <p14:creationId xmlns:p14="http://schemas.microsoft.com/office/powerpoint/2010/main" val="2237581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buClr>
                <a:srgbClr val="FF0033"/>
              </a:buClr>
            </a:pPr>
            <a:r>
              <a:rPr lang="pt-PT" altLang="pt-PT" dirty="0">
                <a:solidFill>
                  <a:srgbClr val="FFFF00"/>
                </a:solidFill>
              </a:rPr>
              <a:t>Um fundo verde é agradável para os olhos.</a:t>
            </a:r>
          </a:p>
          <a:p>
            <a:pPr>
              <a:buClr>
                <a:srgbClr val="FF0033"/>
              </a:buClr>
            </a:pPr>
            <a:r>
              <a:rPr lang="pt-PT" altLang="pt-PT" dirty="0"/>
              <a:t>Fornece-nos um bom contraste e não é cansativo.</a:t>
            </a:r>
          </a:p>
          <a:p>
            <a:pPr>
              <a:buClr>
                <a:srgbClr val="FF0033"/>
              </a:buClr>
            </a:pPr>
            <a:r>
              <a:rPr lang="pt-PT" altLang="pt-PT" dirty="0">
                <a:solidFill>
                  <a:srgbClr val="FFFFCC"/>
                </a:solidFill>
              </a:rPr>
              <a:t>Estas 3 cores são aconselhadas para usar neste fundo.</a:t>
            </a:r>
          </a:p>
          <a:p>
            <a:endParaRPr lang="pt-PT" dirty="0"/>
          </a:p>
        </p:txBody>
      </p:sp>
      <p:sp>
        <p:nvSpPr>
          <p:cNvPr id="3" name="Título 2"/>
          <p:cNvSpPr>
            <a:spLocks noGrp="1"/>
          </p:cNvSpPr>
          <p:nvPr>
            <p:ph type="title"/>
          </p:nvPr>
        </p:nvSpPr>
        <p:spPr/>
        <p:txBody>
          <a:bodyPr/>
          <a:lstStyle/>
          <a:p>
            <a:r>
              <a:rPr lang="pt-PT" dirty="0" smtClean="0"/>
              <a:t>Restrições de cores</a:t>
            </a:r>
            <a:endParaRPr lang="pt-PT" dirty="0"/>
          </a:p>
        </p:txBody>
      </p:sp>
    </p:spTree>
    <p:extLst>
      <p:ext uri="{BB962C8B-B14F-4D97-AF65-F5344CB8AC3E}">
        <p14:creationId xmlns:p14="http://schemas.microsoft.com/office/powerpoint/2010/main" val="3012995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Gráficos</a:t>
            </a:r>
            <a:endParaRPr lang="pt-PT" dirty="0"/>
          </a:p>
        </p:txBody>
      </p:sp>
      <p:graphicFrame>
        <p:nvGraphicFramePr>
          <p:cNvPr id="4" name="Object 3"/>
          <p:cNvGraphicFramePr>
            <a:graphicFrameLocks/>
          </p:cNvGraphicFramePr>
          <p:nvPr>
            <p:extLst>
              <p:ext uri="{D42A27DB-BD31-4B8C-83A1-F6EECF244321}">
                <p14:modId xmlns:p14="http://schemas.microsoft.com/office/powerpoint/2010/main" val="2637924115"/>
              </p:ext>
            </p:extLst>
          </p:nvPr>
        </p:nvGraphicFramePr>
        <p:xfrm>
          <a:off x="152400" y="2367558"/>
          <a:ext cx="2824163" cy="4144963"/>
        </p:xfrm>
        <a:graphic>
          <a:graphicData uri="http://schemas.openxmlformats.org/presentationml/2006/ole">
            <mc:AlternateContent xmlns:mc="http://schemas.openxmlformats.org/markup-compatibility/2006">
              <mc:Choice xmlns:v="urn:schemas-microsoft-com:vml" Requires="v">
                <p:oleObj spid="_x0000_s7188" name="CorelDRAW 6.0 Graphic" r:id="rId3" imgW="337980" imgH="495414" progId="CorelDraw.Graphic.6">
                  <p:embed/>
                </p:oleObj>
              </mc:Choice>
              <mc:Fallback>
                <p:oleObj name="CorelDRAW 6.0 Graphic" r:id="rId3" imgW="337980" imgH="495414" progId="CorelDraw.Graphic.6">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7558"/>
                        <a:ext cx="2824163"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AutoShape 5"/>
          <p:cNvSpPr>
            <a:spLocks noChangeArrowheads="1"/>
          </p:cNvSpPr>
          <p:nvPr/>
        </p:nvSpPr>
        <p:spPr bwMode="auto">
          <a:xfrm rot="1140000">
            <a:off x="1946275" y="4424958"/>
            <a:ext cx="3705225" cy="1228725"/>
          </a:xfrm>
          <a:prstGeom prst="upArrow">
            <a:avLst>
              <a:gd name="adj1" fmla="val 50000"/>
              <a:gd name="adj2" fmla="val 4999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grpSp>
        <p:nvGrpSpPr>
          <p:cNvPr id="6" name="Group 8"/>
          <p:cNvGrpSpPr>
            <a:grpSpLocks/>
          </p:cNvGrpSpPr>
          <p:nvPr/>
        </p:nvGrpSpPr>
        <p:grpSpPr bwMode="auto">
          <a:xfrm>
            <a:off x="5057775" y="2767608"/>
            <a:ext cx="2563813" cy="3049588"/>
            <a:chOff x="3186" y="1920"/>
            <a:chExt cx="1615" cy="1921"/>
          </a:xfrm>
        </p:grpSpPr>
        <p:sp>
          <p:nvSpPr>
            <p:cNvPr id="7" name="Freeform 6"/>
            <p:cNvSpPr>
              <a:spLocks/>
            </p:cNvSpPr>
            <p:nvPr/>
          </p:nvSpPr>
          <p:spPr bwMode="auto">
            <a:xfrm>
              <a:off x="3236" y="1962"/>
              <a:ext cx="1565" cy="1879"/>
            </a:xfrm>
            <a:custGeom>
              <a:avLst/>
              <a:gdLst>
                <a:gd name="T0" fmla="*/ 514 w 1565"/>
                <a:gd name="T1" fmla="*/ 24 h 1879"/>
                <a:gd name="T2" fmla="*/ 390 w 1565"/>
                <a:gd name="T3" fmla="*/ 32 h 1879"/>
                <a:gd name="T4" fmla="*/ 248 w 1565"/>
                <a:gd name="T5" fmla="*/ 85 h 1879"/>
                <a:gd name="T6" fmla="*/ 223 w 1565"/>
                <a:gd name="T7" fmla="*/ 178 h 1879"/>
                <a:gd name="T8" fmla="*/ 168 w 1565"/>
                <a:gd name="T9" fmla="*/ 247 h 1879"/>
                <a:gd name="T10" fmla="*/ 173 w 1565"/>
                <a:gd name="T11" fmla="*/ 316 h 1879"/>
                <a:gd name="T12" fmla="*/ 101 w 1565"/>
                <a:gd name="T13" fmla="*/ 382 h 1879"/>
                <a:gd name="T14" fmla="*/ 213 w 1565"/>
                <a:gd name="T15" fmla="*/ 435 h 1879"/>
                <a:gd name="T16" fmla="*/ 206 w 1565"/>
                <a:gd name="T17" fmla="*/ 472 h 1879"/>
                <a:gd name="T18" fmla="*/ 163 w 1565"/>
                <a:gd name="T19" fmla="*/ 567 h 1879"/>
                <a:gd name="T20" fmla="*/ 118 w 1565"/>
                <a:gd name="T21" fmla="*/ 565 h 1879"/>
                <a:gd name="T22" fmla="*/ 0 w 1565"/>
                <a:gd name="T23" fmla="*/ 643 h 1879"/>
                <a:gd name="T24" fmla="*/ 163 w 1565"/>
                <a:gd name="T25" fmla="*/ 599 h 1879"/>
                <a:gd name="T26" fmla="*/ 184 w 1565"/>
                <a:gd name="T27" fmla="*/ 668 h 1879"/>
                <a:gd name="T28" fmla="*/ 239 w 1565"/>
                <a:gd name="T29" fmla="*/ 593 h 1879"/>
                <a:gd name="T30" fmla="*/ 318 w 1565"/>
                <a:gd name="T31" fmla="*/ 637 h 1879"/>
                <a:gd name="T32" fmla="*/ 245 w 1565"/>
                <a:gd name="T33" fmla="*/ 826 h 1879"/>
                <a:gd name="T34" fmla="*/ 309 w 1565"/>
                <a:gd name="T35" fmla="*/ 833 h 1879"/>
                <a:gd name="T36" fmla="*/ 376 w 1565"/>
                <a:gd name="T37" fmla="*/ 828 h 1879"/>
                <a:gd name="T38" fmla="*/ 567 w 1565"/>
                <a:gd name="T39" fmla="*/ 833 h 1879"/>
                <a:gd name="T40" fmla="*/ 589 w 1565"/>
                <a:gd name="T41" fmla="*/ 978 h 1879"/>
                <a:gd name="T42" fmla="*/ 639 w 1565"/>
                <a:gd name="T43" fmla="*/ 978 h 1879"/>
                <a:gd name="T44" fmla="*/ 625 w 1565"/>
                <a:gd name="T45" fmla="*/ 1044 h 1879"/>
                <a:gd name="T46" fmla="*/ 588 w 1565"/>
                <a:gd name="T47" fmla="*/ 1177 h 1879"/>
                <a:gd name="T48" fmla="*/ 471 w 1565"/>
                <a:gd name="T49" fmla="*/ 1171 h 1879"/>
                <a:gd name="T50" fmla="*/ 374 w 1565"/>
                <a:gd name="T51" fmla="*/ 1155 h 1879"/>
                <a:gd name="T52" fmla="*/ 361 w 1565"/>
                <a:gd name="T53" fmla="*/ 1193 h 1879"/>
                <a:gd name="T54" fmla="*/ 412 w 1565"/>
                <a:gd name="T55" fmla="*/ 1262 h 1879"/>
                <a:gd name="T56" fmla="*/ 393 w 1565"/>
                <a:gd name="T57" fmla="*/ 1376 h 1879"/>
                <a:gd name="T58" fmla="*/ 233 w 1565"/>
                <a:gd name="T59" fmla="*/ 1480 h 1879"/>
                <a:gd name="T60" fmla="*/ 267 w 1565"/>
                <a:gd name="T61" fmla="*/ 1538 h 1879"/>
                <a:gd name="T62" fmla="*/ 499 w 1565"/>
                <a:gd name="T63" fmla="*/ 1572 h 1879"/>
                <a:gd name="T64" fmla="*/ 621 w 1565"/>
                <a:gd name="T65" fmla="*/ 1621 h 1879"/>
                <a:gd name="T66" fmla="*/ 314 w 1565"/>
                <a:gd name="T67" fmla="*/ 1658 h 1879"/>
                <a:gd name="T68" fmla="*/ 206 w 1565"/>
                <a:gd name="T69" fmla="*/ 1746 h 1879"/>
                <a:gd name="T70" fmla="*/ 96 w 1565"/>
                <a:gd name="T71" fmla="*/ 1856 h 1879"/>
                <a:gd name="T72" fmla="*/ 215 w 1565"/>
                <a:gd name="T73" fmla="*/ 1824 h 1879"/>
                <a:gd name="T74" fmla="*/ 349 w 1565"/>
                <a:gd name="T75" fmla="*/ 1813 h 1879"/>
                <a:gd name="T76" fmla="*/ 473 w 1565"/>
                <a:gd name="T77" fmla="*/ 1808 h 1879"/>
                <a:gd name="T78" fmla="*/ 640 w 1565"/>
                <a:gd name="T79" fmla="*/ 1739 h 1879"/>
                <a:gd name="T80" fmla="*/ 847 w 1565"/>
                <a:gd name="T81" fmla="*/ 1739 h 1879"/>
                <a:gd name="T82" fmla="*/ 1004 w 1565"/>
                <a:gd name="T83" fmla="*/ 1715 h 1879"/>
                <a:gd name="T84" fmla="*/ 1265 w 1565"/>
                <a:gd name="T85" fmla="*/ 1706 h 1879"/>
                <a:gd name="T86" fmla="*/ 1432 w 1565"/>
                <a:gd name="T87" fmla="*/ 1648 h 1879"/>
                <a:gd name="T88" fmla="*/ 1326 w 1565"/>
                <a:gd name="T89" fmla="*/ 1580 h 1879"/>
                <a:gd name="T90" fmla="*/ 1363 w 1565"/>
                <a:gd name="T91" fmla="*/ 1498 h 1879"/>
                <a:gd name="T92" fmla="*/ 1493 w 1565"/>
                <a:gd name="T93" fmla="*/ 1431 h 1879"/>
                <a:gd name="T94" fmla="*/ 1544 w 1565"/>
                <a:gd name="T95" fmla="*/ 1300 h 1879"/>
                <a:gd name="T96" fmla="*/ 1314 w 1565"/>
                <a:gd name="T97" fmla="*/ 1246 h 1879"/>
                <a:gd name="T98" fmla="*/ 1190 w 1565"/>
                <a:gd name="T99" fmla="*/ 1253 h 1879"/>
                <a:gd name="T100" fmla="*/ 1226 w 1565"/>
                <a:gd name="T101" fmla="*/ 1134 h 1879"/>
                <a:gd name="T102" fmla="*/ 1203 w 1565"/>
                <a:gd name="T103" fmla="*/ 1079 h 1879"/>
                <a:gd name="T104" fmla="*/ 1167 w 1565"/>
                <a:gd name="T105" fmla="*/ 993 h 1879"/>
                <a:gd name="T106" fmla="*/ 866 w 1565"/>
                <a:gd name="T107" fmla="*/ 749 h 1879"/>
                <a:gd name="T108" fmla="*/ 758 w 1565"/>
                <a:gd name="T109" fmla="*/ 570 h 1879"/>
                <a:gd name="T110" fmla="*/ 532 w 1565"/>
                <a:gd name="T111" fmla="*/ 568 h 1879"/>
                <a:gd name="T112" fmla="*/ 672 w 1565"/>
                <a:gd name="T113" fmla="*/ 478 h 1879"/>
                <a:gd name="T114" fmla="*/ 813 w 1565"/>
                <a:gd name="T115" fmla="*/ 330 h 1879"/>
                <a:gd name="T116" fmla="*/ 825 w 1565"/>
                <a:gd name="T117" fmla="*/ 212 h 1879"/>
                <a:gd name="T118" fmla="*/ 671 w 1565"/>
                <a:gd name="T119" fmla="*/ 217 h 1879"/>
                <a:gd name="T120" fmla="*/ 489 w 1565"/>
                <a:gd name="T121" fmla="*/ 225 h 1879"/>
                <a:gd name="T122" fmla="*/ 485 w 1565"/>
                <a:gd name="T123" fmla="*/ 158 h 1879"/>
                <a:gd name="T124" fmla="*/ 637 w 1565"/>
                <a:gd name="T125" fmla="*/ 0 h 18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5"/>
                <a:gd name="T190" fmla="*/ 0 h 1879"/>
                <a:gd name="T191" fmla="*/ 1565 w 1565"/>
                <a:gd name="T192" fmla="*/ 1879 h 18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5" h="1879">
                  <a:moveTo>
                    <a:pt x="637" y="0"/>
                  </a:moveTo>
                  <a:lnTo>
                    <a:pt x="597" y="6"/>
                  </a:lnTo>
                  <a:lnTo>
                    <a:pt x="542" y="16"/>
                  </a:lnTo>
                  <a:lnTo>
                    <a:pt x="528" y="16"/>
                  </a:lnTo>
                  <a:lnTo>
                    <a:pt x="514" y="24"/>
                  </a:lnTo>
                  <a:lnTo>
                    <a:pt x="501" y="17"/>
                  </a:lnTo>
                  <a:lnTo>
                    <a:pt x="481" y="32"/>
                  </a:lnTo>
                  <a:lnTo>
                    <a:pt x="451" y="24"/>
                  </a:lnTo>
                  <a:lnTo>
                    <a:pt x="403" y="24"/>
                  </a:lnTo>
                  <a:lnTo>
                    <a:pt x="390" y="32"/>
                  </a:lnTo>
                  <a:lnTo>
                    <a:pt x="353" y="16"/>
                  </a:lnTo>
                  <a:lnTo>
                    <a:pt x="290" y="16"/>
                  </a:lnTo>
                  <a:lnTo>
                    <a:pt x="303" y="31"/>
                  </a:lnTo>
                  <a:lnTo>
                    <a:pt x="279" y="72"/>
                  </a:lnTo>
                  <a:lnTo>
                    <a:pt x="248" y="85"/>
                  </a:lnTo>
                  <a:lnTo>
                    <a:pt x="244" y="119"/>
                  </a:lnTo>
                  <a:lnTo>
                    <a:pt x="261" y="140"/>
                  </a:lnTo>
                  <a:lnTo>
                    <a:pt x="202" y="140"/>
                  </a:lnTo>
                  <a:lnTo>
                    <a:pt x="209" y="163"/>
                  </a:lnTo>
                  <a:lnTo>
                    <a:pt x="223" y="178"/>
                  </a:lnTo>
                  <a:lnTo>
                    <a:pt x="188" y="191"/>
                  </a:lnTo>
                  <a:lnTo>
                    <a:pt x="181" y="209"/>
                  </a:lnTo>
                  <a:lnTo>
                    <a:pt x="195" y="224"/>
                  </a:lnTo>
                  <a:lnTo>
                    <a:pt x="173" y="225"/>
                  </a:lnTo>
                  <a:lnTo>
                    <a:pt x="168" y="247"/>
                  </a:lnTo>
                  <a:lnTo>
                    <a:pt x="139" y="255"/>
                  </a:lnTo>
                  <a:lnTo>
                    <a:pt x="168" y="292"/>
                  </a:lnTo>
                  <a:lnTo>
                    <a:pt x="134" y="287"/>
                  </a:lnTo>
                  <a:lnTo>
                    <a:pt x="129" y="301"/>
                  </a:lnTo>
                  <a:lnTo>
                    <a:pt x="173" y="316"/>
                  </a:lnTo>
                  <a:lnTo>
                    <a:pt x="181" y="334"/>
                  </a:lnTo>
                  <a:lnTo>
                    <a:pt x="162" y="362"/>
                  </a:lnTo>
                  <a:lnTo>
                    <a:pt x="171" y="380"/>
                  </a:lnTo>
                  <a:lnTo>
                    <a:pt x="147" y="374"/>
                  </a:lnTo>
                  <a:lnTo>
                    <a:pt x="101" y="382"/>
                  </a:lnTo>
                  <a:lnTo>
                    <a:pt x="87" y="406"/>
                  </a:lnTo>
                  <a:lnTo>
                    <a:pt x="55" y="426"/>
                  </a:lnTo>
                  <a:lnTo>
                    <a:pt x="105" y="457"/>
                  </a:lnTo>
                  <a:lnTo>
                    <a:pt x="173" y="442"/>
                  </a:lnTo>
                  <a:lnTo>
                    <a:pt x="213" y="435"/>
                  </a:lnTo>
                  <a:lnTo>
                    <a:pt x="282" y="371"/>
                  </a:lnTo>
                  <a:lnTo>
                    <a:pt x="274" y="402"/>
                  </a:lnTo>
                  <a:lnTo>
                    <a:pt x="251" y="440"/>
                  </a:lnTo>
                  <a:lnTo>
                    <a:pt x="209" y="454"/>
                  </a:lnTo>
                  <a:lnTo>
                    <a:pt x="206" y="472"/>
                  </a:lnTo>
                  <a:lnTo>
                    <a:pt x="177" y="488"/>
                  </a:lnTo>
                  <a:lnTo>
                    <a:pt x="177" y="512"/>
                  </a:lnTo>
                  <a:lnTo>
                    <a:pt x="195" y="525"/>
                  </a:lnTo>
                  <a:lnTo>
                    <a:pt x="192" y="553"/>
                  </a:lnTo>
                  <a:lnTo>
                    <a:pt x="163" y="567"/>
                  </a:lnTo>
                  <a:lnTo>
                    <a:pt x="147" y="574"/>
                  </a:lnTo>
                  <a:lnTo>
                    <a:pt x="142" y="560"/>
                  </a:lnTo>
                  <a:lnTo>
                    <a:pt x="152" y="536"/>
                  </a:lnTo>
                  <a:lnTo>
                    <a:pt x="136" y="544"/>
                  </a:lnTo>
                  <a:lnTo>
                    <a:pt x="118" y="565"/>
                  </a:lnTo>
                  <a:lnTo>
                    <a:pt x="83" y="580"/>
                  </a:lnTo>
                  <a:lnTo>
                    <a:pt x="45" y="591"/>
                  </a:lnTo>
                  <a:lnTo>
                    <a:pt x="31" y="614"/>
                  </a:lnTo>
                  <a:lnTo>
                    <a:pt x="34" y="624"/>
                  </a:lnTo>
                  <a:lnTo>
                    <a:pt x="0" y="643"/>
                  </a:lnTo>
                  <a:lnTo>
                    <a:pt x="30" y="650"/>
                  </a:lnTo>
                  <a:lnTo>
                    <a:pt x="87" y="648"/>
                  </a:lnTo>
                  <a:lnTo>
                    <a:pt x="115" y="631"/>
                  </a:lnTo>
                  <a:lnTo>
                    <a:pt x="126" y="613"/>
                  </a:lnTo>
                  <a:lnTo>
                    <a:pt x="163" y="599"/>
                  </a:lnTo>
                  <a:lnTo>
                    <a:pt x="170" y="641"/>
                  </a:lnTo>
                  <a:lnTo>
                    <a:pt x="142" y="660"/>
                  </a:lnTo>
                  <a:lnTo>
                    <a:pt x="145" y="737"/>
                  </a:lnTo>
                  <a:lnTo>
                    <a:pt x="163" y="724"/>
                  </a:lnTo>
                  <a:lnTo>
                    <a:pt x="184" y="668"/>
                  </a:lnTo>
                  <a:lnTo>
                    <a:pt x="202" y="641"/>
                  </a:lnTo>
                  <a:lnTo>
                    <a:pt x="209" y="622"/>
                  </a:lnTo>
                  <a:lnTo>
                    <a:pt x="223" y="605"/>
                  </a:lnTo>
                  <a:lnTo>
                    <a:pt x="216" y="582"/>
                  </a:lnTo>
                  <a:lnTo>
                    <a:pt x="239" y="593"/>
                  </a:lnTo>
                  <a:lnTo>
                    <a:pt x="308" y="591"/>
                  </a:lnTo>
                  <a:lnTo>
                    <a:pt x="320" y="582"/>
                  </a:lnTo>
                  <a:lnTo>
                    <a:pt x="332" y="589"/>
                  </a:lnTo>
                  <a:lnTo>
                    <a:pt x="318" y="610"/>
                  </a:lnTo>
                  <a:lnTo>
                    <a:pt x="318" y="637"/>
                  </a:lnTo>
                  <a:lnTo>
                    <a:pt x="353" y="673"/>
                  </a:lnTo>
                  <a:lnTo>
                    <a:pt x="300" y="719"/>
                  </a:lnTo>
                  <a:lnTo>
                    <a:pt x="303" y="737"/>
                  </a:lnTo>
                  <a:lnTo>
                    <a:pt x="244" y="798"/>
                  </a:lnTo>
                  <a:lnTo>
                    <a:pt x="245" y="826"/>
                  </a:lnTo>
                  <a:lnTo>
                    <a:pt x="287" y="876"/>
                  </a:lnTo>
                  <a:lnTo>
                    <a:pt x="277" y="856"/>
                  </a:lnTo>
                  <a:lnTo>
                    <a:pt x="276" y="842"/>
                  </a:lnTo>
                  <a:lnTo>
                    <a:pt x="292" y="836"/>
                  </a:lnTo>
                  <a:lnTo>
                    <a:pt x="309" y="833"/>
                  </a:lnTo>
                  <a:lnTo>
                    <a:pt x="315" y="844"/>
                  </a:lnTo>
                  <a:lnTo>
                    <a:pt x="340" y="853"/>
                  </a:lnTo>
                  <a:lnTo>
                    <a:pt x="351" y="869"/>
                  </a:lnTo>
                  <a:lnTo>
                    <a:pt x="371" y="876"/>
                  </a:lnTo>
                  <a:lnTo>
                    <a:pt x="376" y="828"/>
                  </a:lnTo>
                  <a:lnTo>
                    <a:pt x="401" y="853"/>
                  </a:lnTo>
                  <a:lnTo>
                    <a:pt x="491" y="834"/>
                  </a:lnTo>
                  <a:lnTo>
                    <a:pt x="501" y="809"/>
                  </a:lnTo>
                  <a:lnTo>
                    <a:pt x="623" y="812"/>
                  </a:lnTo>
                  <a:lnTo>
                    <a:pt x="567" y="833"/>
                  </a:lnTo>
                  <a:lnTo>
                    <a:pt x="538" y="860"/>
                  </a:lnTo>
                  <a:lnTo>
                    <a:pt x="540" y="895"/>
                  </a:lnTo>
                  <a:lnTo>
                    <a:pt x="550" y="952"/>
                  </a:lnTo>
                  <a:lnTo>
                    <a:pt x="570" y="965"/>
                  </a:lnTo>
                  <a:lnTo>
                    <a:pt x="589" y="978"/>
                  </a:lnTo>
                  <a:lnTo>
                    <a:pt x="585" y="1013"/>
                  </a:lnTo>
                  <a:lnTo>
                    <a:pt x="599" y="1003"/>
                  </a:lnTo>
                  <a:lnTo>
                    <a:pt x="631" y="969"/>
                  </a:lnTo>
                  <a:lnTo>
                    <a:pt x="650" y="970"/>
                  </a:lnTo>
                  <a:lnTo>
                    <a:pt x="639" y="978"/>
                  </a:lnTo>
                  <a:lnTo>
                    <a:pt x="650" y="994"/>
                  </a:lnTo>
                  <a:lnTo>
                    <a:pt x="649" y="1008"/>
                  </a:lnTo>
                  <a:lnTo>
                    <a:pt x="636" y="1027"/>
                  </a:lnTo>
                  <a:lnTo>
                    <a:pt x="639" y="1037"/>
                  </a:lnTo>
                  <a:lnTo>
                    <a:pt x="625" y="1044"/>
                  </a:lnTo>
                  <a:lnTo>
                    <a:pt x="611" y="1063"/>
                  </a:lnTo>
                  <a:lnTo>
                    <a:pt x="614" y="1161"/>
                  </a:lnTo>
                  <a:lnTo>
                    <a:pt x="579" y="1155"/>
                  </a:lnTo>
                  <a:lnTo>
                    <a:pt x="599" y="1184"/>
                  </a:lnTo>
                  <a:lnTo>
                    <a:pt x="588" y="1177"/>
                  </a:lnTo>
                  <a:lnTo>
                    <a:pt x="564" y="1177"/>
                  </a:lnTo>
                  <a:lnTo>
                    <a:pt x="524" y="1153"/>
                  </a:lnTo>
                  <a:lnTo>
                    <a:pt x="499" y="1163"/>
                  </a:lnTo>
                  <a:lnTo>
                    <a:pt x="467" y="1159"/>
                  </a:lnTo>
                  <a:lnTo>
                    <a:pt x="471" y="1171"/>
                  </a:lnTo>
                  <a:lnTo>
                    <a:pt x="457" y="1169"/>
                  </a:lnTo>
                  <a:lnTo>
                    <a:pt x="440" y="1178"/>
                  </a:lnTo>
                  <a:lnTo>
                    <a:pt x="417" y="1173"/>
                  </a:lnTo>
                  <a:lnTo>
                    <a:pt x="401" y="1152"/>
                  </a:lnTo>
                  <a:lnTo>
                    <a:pt x="374" y="1155"/>
                  </a:lnTo>
                  <a:lnTo>
                    <a:pt x="353" y="1142"/>
                  </a:lnTo>
                  <a:lnTo>
                    <a:pt x="330" y="1152"/>
                  </a:lnTo>
                  <a:lnTo>
                    <a:pt x="313" y="1171"/>
                  </a:lnTo>
                  <a:lnTo>
                    <a:pt x="335" y="1180"/>
                  </a:lnTo>
                  <a:lnTo>
                    <a:pt x="361" y="1193"/>
                  </a:lnTo>
                  <a:lnTo>
                    <a:pt x="366" y="1227"/>
                  </a:lnTo>
                  <a:lnTo>
                    <a:pt x="313" y="1251"/>
                  </a:lnTo>
                  <a:lnTo>
                    <a:pt x="295" y="1269"/>
                  </a:lnTo>
                  <a:lnTo>
                    <a:pt x="309" y="1276"/>
                  </a:lnTo>
                  <a:lnTo>
                    <a:pt x="412" y="1262"/>
                  </a:lnTo>
                  <a:lnTo>
                    <a:pt x="414" y="1285"/>
                  </a:lnTo>
                  <a:lnTo>
                    <a:pt x="432" y="1284"/>
                  </a:lnTo>
                  <a:lnTo>
                    <a:pt x="404" y="1318"/>
                  </a:lnTo>
                  <a:lnTo>
                    <a:pt x="430" y="1329"/>
                  </a:lnTo>
                  <a:lnTo>
                    <a:pt x="393" y="1376"/>
                  </a:lnTo>
                  <a:lnTo>
                    <a:pt x="330" y="1387"/>
                  </a:lnTo>
                  <a:lnTo>
                    <a:pt x="295" y="1428"/>
                  </a:lnTo>
                  <a:lnTo>
                    <a:pt x="218" y="1448"/>
                  </a:lnTo>
                  <a:lnTo>
                    <a:pt x="241" y="1462"/>
                  </a:lnTo>
                  <a:lnTo>
                    <a:pt x="233" y="1480"/>
                  </a:lnTo>
                  <a:lnTo>
                    <a:pt x="271" y="1487"/>
                  </a:lnTo>
                  <a:lnTo>
                    <a:pt x="251" y="1497"/>
                  </a:lnTo>
                  <a:lnTo>
                    <a:pt x="267" y="1506"/>
                  </a:lnTo>
                  <a:lnTo>
                    <a:pt x="163" y="1512"/>
                  </a:lnTo>
                  <a:lnTo>
                    <a:pt x="267" y="1538"/>
                  </a:lnTo>
                  <a:lnTo>
                    <a:pt x="303" y="1513"/>
                  </a:lnTo>
                  <a:lnTo>
                    <a:pt x="379" y="1513"/>
                  </a:lnTo>
                  <a:lnTo>
                    <a:pt x="401" y="1539"/>
                  </a:lnTo>
                  <a:lnTo>
                    <a:pt x="407" y="1531"/>
                  </a:lnTo>
                  <a:lnTo>
                    <a:pt x="499" y="1572"/>
                  </a:lnTo>
                  <a:lnTo>
                    <a:pt x="585" y="1572"/>
                  </a:lnTo>
                  <a:lnTo>
                    <a:pt x="647" y="1537"/>
                  </a:lnTo>
                  <a:lnTo>
                    <a:pt x="712" y="1537"/>
                  </a:lnTo>
                  <a:lnTo>
                    <a:pt x="628" y="1588"/>
                  </a:lnTo>
                  <a:lnTo>
                    <a:pt x="621" y="1621"/>
                  </a:lnTo>
                  <a:lnTo>
                    <a:pt x="572" y="1621"/>
                  </a:lnTo>
                  <a:lnTo>
                    <a:pt x="530" y="1614"/>
                  </a:lnTo>
                  <a:lnTo>
                    <a:pt x="353" y="1631"/>
                  </a:lnTo>
                  <a:lnTo>
                    <a:pt x="369" y="1647"/>
                  </a:lnTo>
                  <a:lnTo>
                    <a:pt x="314" y="1658"/>
                  </a:lnTo>
                  <a:lnTo>
                    <a:pt x="281" y="1662"/>
                  </a:lnTo>
                  <a:lnTo>
                    <a:pt x="267" y="1712"/>
                  </a:lnTo>
                  <a:lnTo>
                    <a:pt x="247" y="1721"/>
                  </a:lnTo>
                  <a:lnTo>
                    <a:pt x="227" y="1748"/>
                  </a:lnTo>
                  <a:lnTo>
                    <a:pt x="206" y="1746"/>
                  </a:lnTo>
                  <a:lnTo>
                    <a:pt x="176" y="1777"/>
                  </a:lnTo>
                  <a:lnTo>
                    <a:pt x="124" y="1803"/>
                  </a:lnTo>
                  <a:lnTo>
                    <a:pt x="97" y="1817"/>
                  </a:lnTo>
                  <a:lnTo>
                    <a:pt x="34" y="1872"/>
                  </a:lnTo>
                  <a:lnTo>
                    <a:pt x="96" y="1856"/>
                  </a:lnTo>
                  <a:lnTo>
                    <a:pt x="93" y="1878"/>
                  </a:lnTo>
                  <a:lnTo>
                    <a:pt x="155" y="1878"/>
                  </a:lnTo>
                  <a:lnTo>
                    <a:pt x="168" y="1855"/>
                  </a:lnTo>
                  <a:lnTo>
                    <a:pt x="198" y="1855"/>
                  </a:lnTo>
                  <a:lnTo>
                    <a:pt x="215" y="1824"/>
                  </a:lnTo>
                  <a:lnTo>
                    <a:pt x="230" y="1832"/>
                  </a:lnTo>
                  <a:lnTo>
                    <a:pt x="232" y="1824"/>
                  </a:lnTo>
                  <a:lnTo>
                    <a:pt x="274" y="1823"/>
                  </a:lnTo>
                  <a:lnTo>
                    <a:pt x="335" y="1796"/>
                  </a:lnTo>
                  <a:lnTo>
                    <a:pt x="349" y="1813"/>
                  </a:lnTo>
                  <a:lnTo>
                    <a:pt x="376" y="1812"/>
                  </a:lnTo>
                  <a:lnTo>
                    <a:pt x="391" y="1842"/>
                  </a:lnTo>
                  <a:lnTo>
                    <a:pt x="451" y="1846"/>
                  </a:lnTo>
                  <a:lnTo>
                    <a:pt x="438" y="1816"/>
                  </a:lnTo>
                  <a:lnTo>
                    <a:pt x="473" y="1808"/>
                  </a:lnTo>
                  <a:lnTo>
                    <a:pt x="477" y="1792"/>
                  </a:lnTo>
                  <a:lnTo>
                    <a:pt x="501" y="1772"/>
                  </a:lnTo>
                  <a:lnTo>
                    <a:pt x="501" y="1730"/>
                  </a:lnTo>
                  <a:lnTo>
                    <a:pt x="538" y="1746"/>
                  </a:lnTo>
                  <a:lnTo>
                    <a:pt x="640" y="1739"/>
                  </a:lnTo>
                  <a:lnTo>
                    <a:pt x="685" y="1762"/>
                  </a:lnTo>
                  <a:lnTo>
                    <a:pt x="726" y="1754"/>
                  </a:lnTo>
                  <a:lnTo>
                    <a:pt x="784" y="1771"/>
                  </a:lnTo>
                  <a:lnTo>
                    <a:pt x="795" y="1740"/>
                  </a:lnTo>
                  <a:lnTo>
                    <a:pt x="847" y="1739"/>
                  </a:lnTo>
                  <a:lnTo>
                    <a:pt x="883" y="1696"/>
                  </a:lnTo>
                  <a:lnTo>
                    <a:pt x="898" y="1714"/>
                  </a:lnTo>
                  <a:lnTo>
                    <a:pt x="932" y="1704"/>
                  </a:lnTo>
                  <a:lnTo>
                    <a:pt x="956" y="1730"/>
                  </a:lnTo>
                  <a:lnTo>
                    <a:pt x="1004" y="1715"/>
                  </a:lnTo>
                  <a:lnTo>
                    <a:pt x="1045" y="1722"/>
                  </a:lnTo>
                  <a:lnTo>
                    <a:pt x="1120" y="1698"/>
                  </a:lnTo>
                  <a:lnTo>
                    <a:pt x="1160" y="1706"/>
                  </a:lnTo>
                  <a:lnTo>
                    <a:pt x="1213" y="1722"/>
                  </a:lnTo>
                  <a:lnTo>
                    <a:pt x="1265" y="1706"/>
                  </a:lnTo>
                  <a:lnTo>
                    <a:pt x="1296" y="1699"/>
                  </a:lnTo>
                  <a:lnTo>
                    <a:pt x="1339" y="1696"/>
                  </a:lnTo>
                  <a:lnTo>
                    <a:pt x="1387" y="1688"/>
                  </a:lnTo>
                  <a:lnTo>
                    <a:pt x="1415" y="1668"/>
                  </a:lnTo>
                  <a:lnTo>
                    <a:pt x="1432" y="1648"/>
                  </a:lnTo>
                  <a:lnTo>
                    <a:pt x="1463" y="1639"/>
                  </a:lnTo>
                  <a:lnTo>
                    <a:pt x="1487" y="1580"/>
                  </a:lnTo>
                  <a:lnTo>
                    <a:pt x="1383" y="1582"/>
                  </a:lnTo>
                  <a:lnTo>
                    <a:pt x="1349" y="1590"/>
                  </a:lnTo>
                  <a:lnTo>
                    <a:pt x="1326" y="1580"/>
                  </a:lnTo>
                  <a:lnTo>
                    <a:pt x="1368" y="1556"/>
                  </a:lnTo>
                  <a:lnTo>
                    <a:pt x="1328" y="1553"/>
                  </a:lnTo>
                  <a:lnTo>
                    <a:pt x="1387" y="1530"/>
                  </a:lnTo>
                  <a:lnTo>
                    <a:pt x="1391" y="1522"/>
                  </a:lnTo>
                  <a:lnTo>
                    <a:pt x="1363" y="1498"/>
                  </a:lnTo>
                  <a:lnTo>
                    <a:pt x="1387" y="1479"/>
                  </a:lnTo>
                  <a:lnTo>
                    <a:pt x="1415" y="1498"/>
                  </a:lnTo>
                  <a:lnTo>
                    <a:pt x="1465" y="1480"/>
                  </a:lnTo>
                  <a:lnTo>
                    <a:pt x="1461" y="1454"/>
                  </a:lnTo>
                  <a:lnTo>
                    <a:pt x="1493" y="1431"/>
                  </a:lnTo>
                  <a:lnTo>
                    <a:pt x="1498" y="1414"/>
                  </a:lnTo>
                  <a:lnTo>
                    <a:pt x="1518" y="1391"/>
                  </a:lnTo>
                  <a:lnTo>
                    <a:pt x="1553" y="1373"/>
                  </a:lnTo>
                  <a:lnTo>
                    <a:pt x="1564" y="1339"/>
                  </a:lnTo>
                  <a:lnTo>
                    <a:pt x="1544" y="1300"/>
                  </a:lnTo>
                  <a:lnTo>
                    <a:pt x="1511" y="1278"/>
                  </a:lnTo>
                  <a:lnTo>
                    <a:pt x="1475" y="1266"/>
                  </a:lnTo>
                  <a:lnTo>
                    <a:pt x="1402" y="1246"/>
                  </a:lnTo>
                  <a:lnTo>
                    <a:pt x="1336" y="1236"/>
                  </a:lnTo>
                  <a:lnTo>
                    <a:pt x="1314" y="1246"/>
                  </a:lnTo>
                  <a:lnTo>
                    <a:pt x="1297" y="1272"/>
                  </a:lnTo>
                  <a:lnTo>
                    <a:pt x="1265" y="1270"/>
                  </a:lnTo>
                  <a:lnTo>
                    <a:pt x="1231" y="1262"/>
                  </a:lnTo>
                  <a:lnTo>
                    <a:pt x="1205" y="1261"/>
                  </a:lnTo>
                  <a:lnTo>
                    <a:pt x="1190" y="1253"/>
                  </a:lnTo>
                  <a:lnTo>
                    <a:pt x="1210" y="1234"/>
                  </a:lnTo>
                  <a:lnTo>
                    <a:pt x="1236" y="1218"/>
                  </a:lnTo>
                  <a:lnTo>
                    <a:pt x="1256" y="1197"/>
                  </a:lnTo>
                  <a:lnTo>
                    <a:pt x="1256" y="1156"/>
                  </a:lnTo>
                  <a:lnTo>
                    <a:pt x="1226" y="1134"/>
                  </a:lnTo>
                  <a:lnTo>
                    <a:pt x="1207" y="1131"/>
                  </a:lnTo>
                  <a:lnTo>
                    <a:pt x="1174" y="1109"/>
                  </a:lnTo>
                  <a:lnTo>
                    <a:pt x="1170" y="1098"/>
                  </a:lnTo>
                  <a:lnTo>
                    <a:pt x="1178" y="1094"/>
                  </a:lnTo>
                  <a:lnTo>
                    <a:pt x="1203" y="1079"/>
                  </a:lnTo>
                  <a:lnTo>
                    <a:pt x="1203" y="1068"/>
                  </a:lnTo>
                  <a:lnTo>
                    <a:pt x="1183" y="1056"/>
                  </a:lnTo>
                  <a:lnTo>
                    <a:pt x="1183" y="1042"/>
                  </a:lnTo>
                  <a:lnTo>
                    <a:pt x="1167" y="1031"/>
                  </a:lnTo>
                  <a:lnTo>
                    <a:pt x="1167" y="993"/>
                  </a:lnTo>
                  <a:lnTo>
                    <a:pt x="1120" y="961"/>
                  </a:lnTo>
                  <a:lnTo>
                    <a:pt x="1108" y="961"/>
                  </a:lnTo>
                  <a:lnTo>
                    <a:pt x="1082" y="882"/>
                  </a:lnTo>
                  <a:lnTo>
                    <a:pt x="950" y="863"/>
                  </a:lnTo>
                  <a:lnTo>
                    <a:pt x="866" y="749"/>
                  </a:lnTo>
                  <a:lnTo>
                    <a:pt x="883" y="676"/>
                  </a:lnTo>
                  <a:lnTo>
                    <a:pt x="876" y="641"/>
                  </a:lnTo>
                  <a:lnTo>
                    <a:pt x="848" y="605"/>
                  </a:lnTo>
                  <a:lnTo>
                    <a:pt x="802" y="587"/>
                  </a:lnTo>
                  <a:lnTo>
                    <a:pt x="758" y="570"/>
                  </a:lnTo>
                  <a:lnTo>
                    <a:pt x="712" y="565"/>
                  </a:lnTo>
                  <a:lnTo>
                    <a:pt x="667" y="580"/>
                  </a:lnTo>
                  <a:lnTo>
                    <a:pt x="607" y="586"/>
                  </a:lnTo>
                  <a:lnTo>
                    <a:pt x="531" y="584"/>
                  </a:lnTo>
                  <a:lnTo>
                    <a:pt x="532" y="568"/>
                  </a:lnTo>
                  <a:lnTo>
                    <a:pt x="586" y="574"/>
                  </a:lnTo>
                  <a:lnTo>
                    <a:pt x="686" y="533"/>
                  </a:lnTo>
                  <a:lnTo>
                    <a:pt x="708" y="501"/>
                  </a:lnTo>
                  <a:lnTo>
                    <a:pt x="681" y="499"/>
                  </a:lnTo>
                  <a:lnTo>
                    <a:pt x="672" y="478"/>
                  </a:lnTo>
                  <a:lnTo>
                    <a:pt x="705" y="471"/>
                  </a:lnTo>
                  <a:lnTo>
                    <a:pt x="747" y="440"/>
                  </a:lnTo>
                  <a:lnTo>
                    <a:pt x="761" y="402"/>
                  </a:lnTo>
                  <a:lnTo>
                    <a:pt x="789" y="358"/>
                  </a:lnTo>
                  <a:lnTo>
                    <a:pt x="813" y="330"/>
                  </a:lnTo>
                  <a:lnTo>
                    <a:pt x="816" y="297"/>
                  </a:lnTo>
                  <a:lnTo>
                    <a:pt x="828" y="268"/>
                  </a:lnTo>
                  <a:lnTo>
                    <a:pt x="848" y="252"/>
                  </a:lnTo>
                  <a:lnTo>
                    <a:pt x="842" y="224"/>
                  </a:lnTo>
                  <a:lnTo>
                    <a:pt x="825" y="212"/>
                  </a:lnTo>
                  <a:lnTo>
                    <a:pt x="786" y="209"/>
                  </a:lnTo>
                  <a:lnTo>
                    <a:pt x="743" y="217"/>
                  </a:lnTo>
                  <a:lnTo>
                    <a:pt x="698" y="200"/>
                  </a:lnTo>
                  <a:lnTo>
                    <a:pt x="678" y="200"/>
                  </a:lnTo>
                  <a:lnTo>
                    <a:pt x="671" y="217"/>
                  </a:lnTo>
                  <a:lnTo>
                    <a:pt x="623" y="212"/>
                  </a:lnTo>
                  <a:lnTo>
                    <a:pt x="586" y="202"/>
                  </a:lnTo>
                  <a:lnTo>
                    <a:pt x="538" y="209"/>
                  </a:lnTo>
                  <a:lnTo>
                    <a:pt x="514" y="217"/>
                  </a:lnTo>
                  <a:lnTo>
                    <a:pt x="489" y="225"/>
                  </a:lnTo>
                  <a:lnTo>
                    <a:pt x="478" y="207"/>
                  </a:lnTo>
                  <a:lnTo>
                    <a:pt x="469" y="228"/>
                  </a:lnTo>
                  <a:lnTo>
                    <a:pt x="458" y="200"/>
                  </a:lnTo>
                  <a:lnTo>
                    <a:pt x="510" y="176"/>
                  </a:lnTo>
                  <a:lnTo>
                    <a:pt x="485" y="158"/>
                  </a:lnTo>
                  <a:lnTo>
                    <a:pt x="550" y="108"/>
                  </a:lnTo>
                  <a:lnTo>
                    <a:pt x="626" y="72"/>
                  </a:lnTo>
                  <a:lnTo>
                    <a:pt x="649" y="41"/>
                  </a:lnTo>
                  <a:lnTo>
                    <a:pt x="636" y="32"/>
                  </a:lnTo>
                  <a:lnTo>
                    <a:pt x="637" y="0"/>
                  </a:lnTo>
                </a:path>
              </a:pathLst>
            </a:custGeom>
            <a:solidFill>
              <a:schemeClr val="tx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sp>
          <p:nvSpPr>
            <p:cNvPr id="8" name="Freeform 7"/>
            <p:cNvSpPr>
              <a:spLocks/>
            </p:cNvSpPr>
            <p:nvPr/>
          </p:nvSpPr>
          <p:spPr bwMode="auto">
            <a:xfrm>
              <a:off x="3186" y="1920"/>
              <a:ext cx="1565" cy="1879"/>
            </a:xfrm>
            <a:custGeom>
              <a:avLst/>
              <a:gdLst>
                <a:gd name="T0" fmla="*/ 514 w 1565"/>
                <a:gd name="T1" fmla="*/ 24 h 1879"/>
                <a:gd name="T2" fmla="*/ 390 w 1565"/>
                <a:gd name="T3" fmla="*/ 32 h 1879"/>
                <a:gd name="T4" fmla="*/ 248 w 1565"/>
                <a:gd name="T5" fmla="*/ 85 h 1879"/>
                <a:gd name="T6" fmla="*/ 223 w 1565"/>
                <a:gd name="T7" fmla="*/ 178 h 1879"/>
                <a:gd name="T8" fmla="*/ 168 w 1565"/>
                <a:gd name="T9" fmla="*/ 247 h 1879"/>
                <a:gd name="T10" fmla="*/ 173 w 1565"/>
                <a:gd name="T11" fmla="*/ 316 h 1879"/>
                <a:gd name="T12" fmla="*/ 101 w 1565"/>
                <a:gd name="T13" fmla="*/ 382 h 1879"/>
                <a:gd name="T14" fmla="*/ 213 w 1565"/>
                <a:gd name="T15" fmla="*/ 435 h 1879"/>
                <a:gd name="T16" fmla="*/ 206 w 1565"/>
                <a:gd name="T17" fmla="*/ 472 h 1879"/>
                <a:gd name="T18" fmla="*/ 163 w 1565"/>
                <a:gd name="T19" fmla="*/ 567 h 1879"/>
                <a:gd name="T20" fmla="*/ 118 w 1565"/>
                <a:gd name="T21" fmla="*/ 565 h 1879"/>
                <a:gd name="T22" fmla="*/ 0 w 1565"/>
                <a:gd name="T23" fmla="*/ 643 h 1879"/>
                <a:gd name="T24" fmla="*/ 163 w 1565"/>
                <a:gd name="T25" fmla="*/ 599 h 1879"/>
                <a:gd name="T26" fmla="*/ 184 w 1565"/>
                <a:gd name="T27" fmla="*/ 668 h 1879"/>
                <a:gd name="T28" fmla="*/ 239 w 1565"/>
                <a:gd name="T29" fmla="*/ 593 h 1879"/>
                <a:gd name="T30" fmla="*/ 318 w 1565"/>
                <a:gd name="T31" fmla="*/ 637 h 1879"/>
                <a:gd name="T32" fmla="*/ 245 w 1565"/>
                <a:gd name="T33" fmla="*/ 826 h 1879"/>
                <a:gd name="T34" fmla="*/ 309 w 1565"/>
                <a:gd name="T35" fmla="*/ 833 h 1879"/>
                <a:gd name="T36" fmla="*/ 376 w 1565"/>
                <a:gd name="T37" fmla="*/ 828 h 1879"/>
                <a:gd name="T38" fmla="*/ 567 w 1565"/>
                <a:gd name="T39" fmla="*/ 833 h 1879"/>
                <a:gd name="T40" fmla="*/ 589 w 1565"/>
                <a:gd name="T41" fmla="*/ 978 h 1879"/>
                <a:gd name="T42" fmla="*/ 639 w 1565"/>
                <a:gd name="T43" fmla="*/ 978 h 1879"/>
                <a:gd name="T44" fmla="*/ 625 w 1565"/>
                <a:gd name="T45" fmla="*/ 1044 h 1879"/>
                <a:gd name="T46" fmla="*/ 588 w 1565"/>
                <a:gd name="T47" fmla="*/ 1177 h 1879"/>
                <a:gd name="T48" fmla="*/ 471 w 1565"/>
                <a:gd name="T49" fmla="*/ 1171 h 1879"/>
                <a:gd name="T50" fmla="*/ 374 w 1565"/>
                <a:gd name="T51" fmla="*/ 1155 h 1879"/>
                <a:gd name="T52" fmla="*/ 361 w 1565"/>
                <a:gd name="T53" fmla="*/ 1193 h 1879"/>
                <a:gd name="T54" fmla="*/ 412 w 1565"/>
                <a:gd name="T55" fmla="*/ 1262 h 1879"/>
                <a:gd name="T56" fmla="*/ 393 w 1565"/>
                <a:gd name="T57" fmla="*/ 1376 h 1879"/>
                <a:gd name="T58" fmla="*/ 233 w 1565"/>
                <a:gd name="T59" fmla="*/ 1480 h 1879"/>
                <a:gd name="T60" fmla="*/ 267 w 1565"/>
                <a:gd name="T61" fmla="*/ 1538 h 1879"/>
                <a:gd name="T62" fmla="*/ 499 w 1565"/>
                <a:gd name="T63" fmla="*/ 1572 h 1879"/>
                <a:gd name="T64" fmla="*/ 621 w 1565"/>
                <a:gd name="T65" fmla="*/ 1621 h 1879"/>
                <a:gd name="T66" fmla="*/ 314 w 1565"/>
                <a:gd name="T67" fmla="*/ 1658 h 1879"/>
                <a:gd name="T68" fmla="*/ 206 w 1565"/>
                <a:gd name="T69" fmla="*/ 1746 h 1879"/>
                <a:gd name="T70" fmla="*/ 96 w 1565"/>
                <a:gd name="T71" fmla="*/ 1856 h 1879"/>
                <a:gd name="T72" fmla="*/ 215 w 1565"/>
                <a:gd name="T73" fmla="*/ 1824 h 1879"/>
                <a:gd name="T74" fmla="*/ 349 w 1565"/>
                <a:gd name="T75" fmla="*/ 1813 h 1879"/>
                <a:gd name="T76" fmla="*/ 473 w 1565"/>
                <a:gd name="T77" fmla="*/ 1808 h 1879"/>
                <a:gd name="T78" fmla="*/ 640 w 1565"/>
                <a:gd name="T79" fmla="*/ 1739 h 1879"/>
                <a:gd name="T80" fmla="*/ 847 w 1565"/>
                <a:gd name="T81" fmla="*/ 1739 h 1879"/>
                <a:gd name="T82" fmla="*/ 1004 w 1565"/>
                <a:gd name="T83" fmla="*/ 1715 h 1879"/>
                <a:gd name="T84" fmla="*/ 1265 w 1565"/>
                <a:gd name="T85" fmla="*/ 1706 h 1879"/>
                <a:gd name="T86" fmla="*/ 1432 w 1565"/>
                <a:gd name="T87" fmla="*/ 1648 h 1879"/>
                <a:gd name="T88" fmla="*/ 1326 w 1565"/>
                <a:gd name="T89" fmla="*/ 1580 h 1879"/>
                <a:gd name="T90" fmla="*/ 1363 w 1565"/>
                <a:gd name="T91" fmla="*/ 1498 h 1879"/>
                <a:gd name="T92" fmla="*/ 1493 w 1565"/>
                <a:gd name="T93" fmla="*/ 1431 h 1879"/>
                <a:gd name="T94" fmla="*/ 1544 w 1565"/>
                <a:gd name="T95" fmla="*/ 1300 h 1879"/>
                <a:gd name="T96" fmla="*/ 1314 w 1565"/>
                <a:gd name="T97" fmla="*/ 1246 h 1879"/>
                <a:gd name="T98" fmla="*/ 1190 w 1565"/>
                <a:gd name="T99" fmla="*/ 1253 h 1879"/>
                <a:gd name="T100" fmla="*/ 1226 w 1565"/>
                <a:gd name="T101" fmla="*/ 1134 h 1879"/>
                <a:gd name="T102" fmla="*/ 1203 w 1565"/>
                <a:gd name="T103" fmla="*/ 1079 h 1879"/>
                <a:gd name="T104" fmla="*/ 1167 w 1565"/>
                <a:gd name="T105" fmla="*/ 993 h 1879"/>
                <a:gd name="T106" fmla="*/ 866 w 1565"/>
                <a:gd name="T107" fmla="*/ 749 h 1879"/>
                <a:gd name="T108" fmla="*/ 758 w 1565"/>
                <a:gd name="T109" fmla="*/ 570 h 1879"/>
                <a:gd name="T110" fmla="*/ 532 w 1565"/>
                <a:gd name="T111" fmla="*/ 568 h 1879"/>
                <a:gd name="T112" fmla="*/ 672 w 1565"/>
                <a:gd name="T113" fmla="*/ 478 h 1879"/>
                <a:gd name="T114" fmla="*/ 813 w 1565"/>
                <a:gd name="T115" fmla="*/ 330 h 1879"/>
                <a:gd name="T116" fmla="*/ 825 w 1565"/>
                <a:gd name="T117" fmla="*/ 212 h 1879"/>
                <a:gd name="T118" fmla="*/ 671 w 1565"/>
                <a:gd name="T119" fmla="*/ 217 h 1879"/>
                <a:gd name="T120" fmla="*/ 489 w 1565"/>
                <a:gd name="T121" fmla="*/ 225 h 1879"/>
                <a:gd name="T122" fmla="*/ 485 w 1565"/>
                <a:gd name="T123" fmla="*/ 158 h 1879"/>
                <a:gd name="T124" fmla="*/ 637 w 1565"/>
                <a:gd name="T125" fmla="*/ 0 h 18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5"/>
                <a:gd name="T190" fmla="*/ 0 h 1879"/>
                <a:gd name="T191" fmla="*/ 1565 w 1565"/>
                <a:gd name="T192" fmla="*/ 1879 h 18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5" h="1879">
                  <a:moveTo>
                    <a:pt x="637" y="0"/>
                  </a:moveTo>
                  <a:lnTo>
                    <a:pt x="597" y="6"/>
                  </a:lnTo>
                  <a:lnTo>
                    <a:pt x="542" y="16"/>
                  </a:lnTo>
                  <a:lnTo>
                    <a:pt x="528" y="16"/>
                  </a:lnTo>
                  <a:lnTo>
                    <a:pt x="514" y="24"/>
                  </a:lnTo>
                  <a:lnTo>
                    <a:pt x="501" y="17"/>
                  </a:lnTo>
                  <a:lnTo>
                    <a:pt x="481" y="32"/>
                  </a:lnTo>
                  <a:lnTo>
                    <a:pt x="451" y="24"/>
                  </a:lnTo>
                  <a:lnTo>
                    <a:pt x="403" y="24"/>
                  </a:lnTo>
                  <a:lnTo>
                    <a:pt x="390" y="32"/>
                  </a:lnTo>
                  <a:lnTo>
                    <a:pt x="353" y="16"/>
                  </a:lnTo>
                  <a:lnTo>
                    <a:pt x="290" y="16"/>
                  </a:lnTo>
                  <a:lnTo>
                    <a:pt x="303" y="31"/>
                  </a:lnTo>
                  <a:lnTo>
                    <a:pt x="279" y="72"/>
                  </a:lnTo>
                  <a:lnTo>
                    <a:pt x="248" y="85"/>
                  </a:lnTo>
                  <a:lnTo>
                    <a:pt x="244" y="119"/>
                  </a:lnTo>
                  <a:lnTo>
                    <a:pt x="261" y="140"/>
                  </a:lnTo>
                  <a:lnTo>
                    <a:pt x="202" y="140"/>
                  </a:lnTo>
                  <a:lnTo>
                    <a:pt x="209" y="163"/>
                  </a:lnTo>
                  <a:lnTo>
                    <a:pt x="223" y="178"/>
                  </a:lnTo>
                  <a:lnTo>
                    <a:pt x="188" y="191"/>
                  </a:lnTo>
                  <a:lnTo>
                    <a:pt x="181" y="209"/>
                  </a:lnTo>
                  <a:lnTo>
                    <a:pt x="195" y="224"/>
                  </a:lnTo>
                  <a:lnTo>
                    <a:pt x="173" y="225"/>
                  </a:lnTo>
                  <a:lnTo>
                    <a:pt x="168" y="247"/>
                  </a:lnTo>
                  <a:lnTo>
                    <a:pt x="139" y="255"/>
                  </a:lnTo>
                  <a:lnTo>
                    <a:pt x="168" y="292"/>
                  </a:lnTo>
                  <a:lnTo>
                    <a:pt x="134" y="287"/>
                  </a:lnTo>
                  <a:lnTo>
                    <a:pt x="129" y="301"/>
                  </a:lnTo>
                  <a:lnTo>
                    <a:pt x="173" y="316"/>
                  </a:lnTo>
                  <a:lnTo>
                    <a:pt x="181" y="334"/>
                  </a:lnTo>
                  <a:lnTo>
                    <a:pt x="162" y="362"/>
                  </a:lnTo>
                  <a:lnTo>
                    <a:pt x="171" y="380"/>
                  </a:lnTo>
                  <a:lnTo>
                    <a:pt x="147" y="374"/>
                  </a:lnTo>
                  <a:lnTo>
                    <a:pt x="101" y="382"/>
                  </a:lnTo>
                  <a:lnTo>
                    <a:pt x="87" y="406"/>
                  </a:lnTo>
                  <a:lnTo>
                    <a:pt x="55" y="426"/>
                  </a:lnTo>
                  <a:lnTo>
                    <a:pt x="105" y="457"/>
                  </a:lnTo>
                  <a:lnTo>
                    <a:pt x="173" y="442"/>
                  </a:lnTo>
                  <a:lnTo>
                    <a:pt x="213" y="435"/>
                  </a:lnTo>
                  <a:lnTo>
                    <a:pt x="282" y="371"/>
                  </a:lnTo>
                  <a:lnTo>
                    <a:pt x="274" y="402"/>
                  </a:lnTo>
                  <a:lnTo>
                    <a:pt x="251" y="440"/>
                  </a:lnTo>
                  <a:lnTo>
                    <a:pt x="209" y="454"/>
                  </a:lnTo>
                  <a:lnTo>
                    <a:pt x="206" y="472"/>
                  </a:lnTo>
                  <a:lnTo>
                    <a:pt x="177" y="488"/>
                  </a:lnTo>
                  <a:lnTo>
                    <a:pt x="177" y="512"/>
                  </a:lnTo>
                  <a:lnTo>
                    <a:pt x="195" y="525"/>
                  </a:lnTo>
                  <a:lnTo>
                    <a:pt x="192" y="553"/>
                  </a:lnTo>
                  <a:lnTo>
                    <a:pt x="163" y="567"/>
                  </a:lnTo>
                  <a:lnTo>
                    <a:pt x="147" y="574"/>
                  </a:lnTo>
                  <a:lnTo>
                    <a:pt x="142" y="560"/>
                  </a:lnTo>
                  <a:lnTo>
                    <a:pt x="152" y="536"/>
                  </a:lnTo>
                  <a:lnTo>
                    <a:pt x="136" y="544"/>
                  </a:lnTo>
                  <a:lnTo>
                    <a:pt x="118" y="565"/>
                  </a:lnTo>
                  <a:lnTo>
                    <a:pt x="83" y="580"/>
                  </a:lnTo>
                  <a:lnTo>
                    <a:pt x="45" y="591"/>
                  </a:lnTo>
                  <a:lnTo>
                    <a:pt x="31" y="614"/>
                  </a:lnTo>
                  <a:lnTo>
                    <a:pt x="34" y="624"/>
                  </a:lnTo>
                  <a:lnTo>
                    <a:pt x="0" y="643"/>
                  </a:lnTo>
                  <a:lnTo>
                    <a:pt x="30" y="650"/>
                  </a:lnTo>
                  <a:lnTo>
                    <a:pt x="87" y="648"/>
                  </a:lnTo>
                  <a:lnTo>
                    <a:pt x="115" y="631"/>
                  </a:lnTo>
                  <a:lnTo>
                    <a:pt x="126" y="613"/>
                  </a:lnTo>
                  <a:lnTo>
                    <a:pt x="163" y="599"/>
                  </a:lnTo>
                  <a:lnTo>
                    <a:pt x="170" y="641"/>
                  </a:lnTo>
                  <a:lnTo>
                    <a:pt x="142" y="660"/>
                  </a:lnTo>
                  <a:lnTo>
                    <a:pt x="145" y="737"/>
                  </a:lnTo>
                  <a:lnTo>
                    <a:pt x="163" y="724"/>
                  </a:lnTo>
                  <a:lnTo>
                    <a:pt x="184" y="668"/>
                  </a:lnTo>
                  <a:lnTo>
                    <a:pt x="202" y="641"/>
                  </a:lnTo>
                  <a:lnTo>
                    <a:pt x="209" y="622"/>
                  </a:lnTo>
                  <a:lnTo>
                    <a:pt x="223" y="605"/>
                  </a:lnTo>
                  <a:lnTo>
                    <a:pt x="216" y="582"/>
                  </a:lnTo>
                  <a:lnTo>
                    <a:pt x="239" y="593"/>
                  </a:lnTo>
                  <a:lnTo>
                    <a:pt x="308" y="591"/>
                  </a:lnTo>
                  <a:lnTo>
                    <a:pt x="320" y="582"/>
                  </a:lnTo>
                  <a:lnTo>
                    <a:pt x="332" y="589"/>
                  </a:lnTo>
                  <a:lnTo>
                    <a:pt x="318" y="610"/>
                  </a:lnTo>
                  <a:lnTo>
                    <a:pt x="318" y="637"/>
                  </a:lnTo>
                  <a:lnTo>
                    <a:pt x="353" y="673"/>
                  </a:lnTo>
                  <a:lnTo>
                    <a:pt x="300" y="719"/>
                  </a:lnTo>
                  <a:lnTo>
                    <a:pt x="303" y="737"/>
                  </a:lnTo>
                  <a:lnTo>
                    <a:pt x="244" y="798"/>
                  </a:lnTo>
                  <a:lnTo>
                    <a:pt x="245" y="826"/>
                  </a:lnTo>
                  <a:lnTo>
                    <a:pt x="287" y="876"/>
                  </a:lnTo>
                  <a:lnTo>
                    <a:pt x="277" y="856"/>
                  </a:lnTo>
                  <a:lnTo>
                    <a:pt x="276" y="842"/>
                  </a:lnTo>
                  <a:lnTo>
                    <a:pt x="292" y="836"/>
                  </a:lnTo>
                  <a:lnTo>
                    <a:pt x="309" y="833"/>
                  </a:lnTo>
                  <a:lnTo>
                    <a:pt x="315" y="844"/>
                  </a:lnTo>
                  <a:lnTo>
                    <a:pt x="340" y="853"/>
                  </a:lnTo>
                  <a:lnTo>
                    <a:pt x="351" y="869"/>
                  </a:lnTo>
                  <a:lnTo>
                    <a:pt x="371" y="876"/>
                  </a:lnTo>
                  <a:lnTo>
                    <a:pt x="376" y="828"/>
                  </a:lnTo>
                  <a:lnTo>
                    <a:pt x="401" y="853"/>
                  </a:lnTo>
                  <a:lnTo>
                    <a:pt x="491" y="834"/>
                  </a:lnTo>
                  <a:lnTo>
                    <a:pt x="501" y="809"/>
                  </a:lnTo>
                  <a:lnTo>
                    <a:pt x="623" y="812"/>
                  </a:lnTo>
                  <a:lnTo>
                    <a:pt x="567" y="833"/>
                  </a:lnTo>
                  <a:lnTo>
                    <a:pt x="538" y="860"/>
                  </a:lnTo>
                  <a:lnTo>
                    <a:pt x="540" y="895"/>
                  </a:lnTo>
                  <a:lnTo>
                    <a:pt x="550" y="952"/>
                  </a:lnTo>
                  <a:lnTo>
                    <a:pt x="570" y="965"/>
                  </a:lnTo>
                  <a:lnTo>
                    <a:pt x="589" y="978"/>
                  </a:lnTo>
                  <a:lnTo>
                    <a:pt x="585" y="1013"/>
                  </a:lnTo>
                  <a:lnTo>
                    <a:pt x="599" y="1003"/>
                  </a:lnTo>
                  <a:lnTo>
                    <a:pt x="631" y="969"/>
                  </a:lnTo>
                  <a:lnTo>
                    <a:pt x="650" y="970"/>
                  </a:lnTo>
                  <a:lnTo>
                    <a:pt x="639" y="978"/>
                  </a:lnTo>
                  <a:lnTo>
                    <a:pt x="650" y="994"/>
                  </a:lnTo>
                  <a:lnTo>
                    <a:pt x="649" y="1008"/>
                  </a:lnTo>
                  <a:lnTo>
                    <a:pt x="636" y="1027"/>
                  </a:lnTo>
                  <a:lnTo>
                    <a:pt x="639" y="1037"/>
                  </a:lnTo>
                  <a:lnTo>
                    <a:pt x="625" y="1044"/>
                  </a:lnTo>
                  <a:lnTo>
                    <a:pt x="611" y="1063"/>
                  </a:lnTo>
                  <a:lnTo>
                    <a:pt x="614" y="1161"/>
                  </a:lnTo>
                  <a:lnTo>
                    <a:pt x="579" y="1155"/>
                  </a:lnTo>
                  <a:lnTo>
                    <a:pt x="599" y="1184"/>
                  </a:lnTo>
                  <a:lnTo>
                    <a:pt x="588" y="1177"/>
                  </a:lnTo>
                  <a:lnTo>
                    <a:pt x="564" y="1177"/>
                  </a:lnTo>
                  <a:lnTo>
                    <a:pt x="524" y="1153"/>
                  </a:lnTo>
                  <a:lnTo>
                    <a:pt x="499" y="1163"/>
                  </a:lnTo>
                  <a:lnTo>
                    <a:pt x="467" y="1159"/>
                  </a:lnTo>
                  <a:lnTo>
                    <a:pt x="471" y="1171"/>
                  </a:lnTo>
                  <a:lnTo>
                    <a:pt x="457" y="1169"/>
                  </a:lnTo>
                  <a:lnTo>
                    <a:pt x="440" y="1178"/>
                  </a:lnTo>
                  <a:lnTo>
                    <a:pt x="417" y="1173"/>
                  </a:lnTo>
                  <a:lnTo>
                    <a:pt x="401" y="1152"/>
                  </a:lnTo>
                  <a:lnTo>
                    <a:pt x="374" y="1155"/>
                  </a:lnTo>
                  <a:lnTo>
                    <a:pt x="353" y="1142"/>
                  </a:lnTo>
                  <a:lnTo>
                    <a:pt x="330" y="1152"/>
                  </a:lnTo>
                  <a:lnTo>
                    <a:pt x="313" y="1171"/>
                  </a:lnTo>
                  <a:lnTo>
                    <a:pt x="335" y="1180"/>
                  </a:lnTo>
                  <a:lnTo>
                    <a:pt x="361" y="1193"/>
                  </a:lnTo>
                  <a:lnTo>
                    <a:pt x="366" y="1227"/>
                  </a:lnTo>
                  <a:lnTo>
                    <a:pt x="313" y="1251"/>
                  </a:lnTo>
                  <a:lnTo>
                    <a:pt x="295" y="1269"/>
                  </a:lnTo>
                  <a:lnTo>
                    <a:pt x="309" y="1276"/>
                  </a:lnTo>
                  <a:lnTo>
                    <a:pt x="412" y="1262"/>
                  </a:lnTo>
                  <a:lnTo>
                    <a:pt x="414" y="1285"/>
                  </a:lnTo>
                  <a:lnTo>
                    <a:pt x="432" y="1284"/>
                  </a:lnTo>
                  <a:lnTo>
                    <a:pt x="404" y="1318"/>
                  </a:lnTo>
                  <a:lnTo>
                    <a:pt x="430" y="1329"/>
                  </a:lnTo>
                  <a:lnTo>
                    <a:pt x="393" y="1376"/>
                  </a:lnTo>
                  <a:lnTo>
                    <a:pt x="330" y="1387"/>
                  </a:lnTo>
                  <a:lnTo>
                    <a:pt x="295" y="1428"/>
                  </a:lnTo>
                  <a:lnTo>
                    <a:pt x="218" y="1448"/>
                  </a:lnTo>
                  <a:lnTo>
                    <a:pt x="241" y="1462"/>
                  </a:lnTo>
                  <a:lnTo>
                    <a:pt x="233" y="1480"/>
                  </a:lnTo>
                  <a:lnTo>
                    <a:pt x="271" y="1487"/>
                  </a:lnTo>
                  <a:lnTo>
                    <a:pt x="251" y="1497"/>
                  </a:lnTo>
                  <a:lnTo>
                    <a:pt x="267" y="1506"/>
                  </a:lnTo>
                  <a:lnTo>
                    <a:pt x="163" y="1512"/>
                  </a:lnTo>
                  <a:lnTo>
                    <a:pt x="267" y="1538"/>
                  </a:lnTo>
                  <a:lnTo>
                    <a:pt x="303" y="1513"/>
                  </a:lnTo>
                  <a:lnTo>
                    <a:pt x="379" y="1513"/>
                  </a:lnTo>
                  <a:lnTo>
                    <a:pt x="401" y="1539"/>
                  </a:lnTo>
                  <a:lnTo>
                    <a:pt x="407" y="1531"/>
                  </a:lnTo>
                  <a:lnTo>
                    <a:pt x="499" y="1572"/>
                  </a:lnTo>
                  <a:lnTo>
                    <a:pt x="585" y="1572"/>
                  </a:lnTo>
                  <a:lnTo>
                    <a:pt x="647" y="1537"/>
                  </a:lnTo>
                  <a:lnTo>
                    <a:pt x="712" y="1537"/>
                  </a:lnTo>
                  <a:lnTo>
                    <a:pt x="628" y="1588"/>
                  </a:lnTo>
                  <a:lnTo>
                    <a:pt x="621" y="1621"/>
                  </a:lnTo>
                  <a:lnTo>
                    <a:pt x="572" y="1621"/>
                  </a:lnTo>
                  <a:lnTo>
                    <a:pt x="530" y="1614"/>
                  </a:lnTo>
                  <a:lnTo>
                    <a:pt x="353" y="1631"/>
                  </a:lnTo>
                  <a:lnTo>
                    <a:pt x="369" y="1647"/>
                  </a:lnTo>
                  <a:lnTo>
                    <a:pt x="314" y="1658"/>
                  </a:lnTo>
                  <a:lnTo>
                    <a:pt x="281" y="1662"/>
                  </a:lnTo>
                  <a:lnTo>
                    <a:pt x="267" y="1712"/>
                  </a:lnTo>
                  <a:lnTo>
                    <a:pt x="247" y="1721"/>
                  </a:lnTo>
                  <a:lnTo>
                    <a:pt x="227" y="1748"/>
                  </a:lnTo>
                  <a:lnTo>
                    <a:pt x="206" y="1746"/>
                  </a:lnTo>
                  <a:lnTo>
                    <a:pt x="176" y="1777"/>
                  </a:lnTo>
                  <a:lnTo>
                    <a:pt x="124" y="1803"/>
                  </a:lnTo>
                  <a:lnTo>
                    <a:pt x="97" y="1817"/>
                  </a:lnTo>
                  <a:lnTo>
                    <a:pt x="34" y="1872"/>
                  </a:lnTo>
                  <a:lnTo>
                    <a:pt x="96" y="1856"/>
                  </a:lnTo>
                  <a:lnTo>
                    <a:pt x="93" y="1878"/>
                  </a:lnTo>
                  <a:lnTo>
                    <a:pt x="155" y="1878"/>
                  </a:lnTo>
                  <a:lnTo>
                    <a:pt x="168" y="1855"/>
                  </a:lnTo>
                  <a:lnTo>
                    <a:pt x="198" y="1855"/>
                  </a:lnTo>
                  <a:lnTo>
                    <a:pt x="215" y="1824"/>
                  </a:lnTo>
                  <a:lnTo>
                    <a:pt x="230" y="1832"/>
                  </a:lnTo>
                  <a:lnTo>
                    <a:pt x="232" y="1824"/>
                  </a:lnTo>
                  <a:lnTo>
                    <a:pt x="274" y="1823"/>
                  </a:lnTo>
                  <a:lnTo>
                    <a:pt x="335" y="1796"/>
                  </a:lnTo>
                  <a:lnTo>
                    <a:pt x="349" y="1813"/>
                  </a:lnTo>
                  <a:lnTo>
                    <a:pt x="376" y="1812"/>
                  </a:lnTo>
                  <a:lnTo>
                    <a:pt x="391" y="1842"/>
                  </a:lnTo>
                  <a:lnTo>
                    <a:pt x="451" y="1846"/>
                  </a:lnTo>
                  <a:lnTo>
                    <a:pt x="438" y="1816"/>
                  </a:lnTo>
                  <a:lnTo>
                    <a:pt x="473" y="1808"/>
                  </a:lnTo>
                  <a:lnTo>
                    <a:pt x="477" y="1792"/>
                  </a:lnTo>
                  <a:lnTo>
                    <a:pt x="501" y="1772"/>
                  </a:lnTo>
                  <a:lnTo>
                    <a:pt x="501" y="1730"/>
                  </a:lnTo>
                  <a:lnTo>
                    <a:pt x="538" y="1746"/>
                  </a:lnTo>
                  <a:lnTo>
                    <a:pt x="640" y="1739"/>
                  </a:lnTo>
                  <a:lnTo>
                    <a:pt x="685" y="1762"/>
                  </a:lnTo>
                  <a:lnTo>
                    <a:pt x="726" y="1754"/>
                  </a:lnTo>
                  <a:lnTo>
                    <a:pt x="784" y="1771"/>
                  </a:lnTo>
                  <a:lnTo>
                    <a:pt x="795" y="1740"/>
                  </a:lnTo>
                  <a:lnTo>
                    <a:pt x="847" y="1739"/>
                  </a:lnTo>
                  <a:lnTo>
                    <a:pt x="883" y="1696"/>
                  </a:lnTo>
                  <a:lnTo>
                    <a:pt x="898" y="1714"/>
                  </a:lnTo>
                  <a:lnTo>
                    <a:pt x="932" y="1704"/>
                  </a:lnTo>
                  <a:lnTo>
                    <a:pt x="956" y="1730"/>
                  </a:lnTo>
                  <a:lnTo>
                    <a:pt x="1004" y="1715"/>
                  </a:lnTo>
                  <a:lnTo>
                    <a:pt x="1045" y="1722"/>
                  </a:lnTo>
                  <a:lnTo>
                    <a:pt x="1120" y="1698"/>
                  </a:lnTo>
                  <a:lnTo>
                    <a:pt x="1160" y="1706"/>
                  </a:lnTo>
                  <a:lnTo>
                    <a:pt x="1213" y="1722"/>
                  </a:lnTo>
                  <a:lnTo>
                    <a:pt x="1265" y="1706"/>
                  </a:lnTo>
                  <a:lnTo>
                    <a:pt x="1296" y="1699"/>
                  </a:lnTo>
                  <a:lnTo>
                    <a:pt x="1339" y="1696"/>
                  </a:lnTo>
                  <a:lnTo>
                    <a:pt x="1387" y="1688"/>
                  </a:lnTo>
                  <a:lnTo>
                    <a:pt x="1415" y="1668"/>
                  </a:lnTo>
                  <a:lnTo>
                    <a:pt x="1432" y="1648"/>
                  </a:lnTo>
                  <a:lnTo>
                    <a:pt x="1463" y="1639"/>
                  </a:lnTo>
                  <a:lnTo>
                    <a:pt x="1487" y="1580"/>
                  </a:lnTo>
                  <a:lnTo>
                    <a:pt x="1383" y="1582"/>
                  </a:lnTo>
                  <a:lnTo>
                    <a:pt x="1349" y="1590"/>
                  </a:lnTo>
                  <a:lnTo>
                    <a:pt x="1326" y="1580"/>
                  </a:lnTo>
                  <a:lnTo>
                    <a:pt x="1368" y="1556"/>
                  </a:lnTo>
                  <a:lnTo>
                    <a:pt x="1328" y="1553"/>
                  </a:lnTo>
                  <a:lnTo>
                    <a:pt x="1387" y="1530"/>
                  </a:lnTo>
                  <a:lnTo>
                    <a:pt x="1391" y="1522"/>
                  </a:lnTo>
                  <a:lnTo>
                    <a:pt x="1363" y="1498"/>
                  </a:lnTo>
                  <a:lnTo>
                    <a:pt x="1387" y="1479"/>
                  </a:lnTo>
                  <a:lnTo>
                    <a:pt x="1415" y="1498"/>
                  </a:lnTo>
                  <a:lnTo>
                    <a:pt x="1465" y="1480"/>
                  </a:lnTo>
                  <a:lnTo>
                    <a:pt x="1461" y="1454"/>
                  </a:lnTo>
                  <a:lnTo>
                    <a:pt x="1493" y="1431"/>
                  </a:lnTo>
                  <a:lnTo>
                    <a:pt x="1498" y="1414"/>
                  </a:lnTo>
                  <a:lnTo>
                    <a:pt x="1518" y="1391"/>
                  </a:lnTo>
                  <a:lnTo>
                    <a:pt x="1553" y="1373"/>
                  </a:lnTo>
                  <a:lnTo>
                    <a:pt x="1564" y="1339"/>
                  </a:lnTo>
                  <a:lnTo>
                    <a:pt x="1544" y="1300"/>
                  </a:lnTo>
                  <a:lnTo>
                    <a:pt x="1511" y="1278"/>
                  </a:lnTo>
                  <a:lnTo>
                    <a:pt x="1475" y="1266"/>
                  </a:lnTo>
                  <a:lnTo>
                    <a:pt x="1402" y="1246"/>
                  </a:lnTo>
                  <a:lnTo>
                    <a:pt x="1336" y="1236"/>
                  </a:lnTo>
                  <a:lnTo>
                    <a:pt x="1314" y="1246"/>
                  </a:lnTo>
                  <a:lnTo>
                    <a:pt x="1297" y="1272"/>
                  </a:lnTo>
                  <a:lnTo>
                    <a:pt x="1265" y="1270"/>
                  </a:lnTo>
                  <a:lnTo>
                    <a:pt x="1231" y="1262"/>
                  </a:lnTo>
                  <a:lnTo>
                    <a:pt x="1205" y="1261"/>
                  </a:lnTo>
                  <a:lnTo>
                    <a:pt x="1190" y="1253"/>
                  </a:lnTo>
                  <a:lnTo>
                    <a:pt x="1210" y="1234"/>
                  </a:lnTo>
                  <a:lnTo>
                    <a:pt x="1236" y="1218"/>
                  </a:lnTo>
                  <a:lnTo>
                    <a:pt x="1256" y="1197"/>
                  </a:lnTo>
                  <a:lnTo>
                    <a:pt x="1256" y="1156"/>
                  </a:lnTo>
                  <a:lnTo>
                    <a:pt x="1226" y="1134"/>
                  </a:lnTo>
                  <a:lnTo>
                    <a:pt x="1207" y="1131"/>
                  </a:lnTo>
                  <a:lnTo>
                    <a:pt x="1174" y="1109"/>
                  </a:lnTo>
                  <a:lnTo>
                    <a:pt x="1170" y="1098"/>
                  </a:lnTo>
                  <a:lnTo>
                    <a:pt x="1178" y="1094"/>
                  </a:lnTo>
                  <a:lnTo>
                    <a:pt x="1203" y="1079"/>
                  </a:lnTo>
                  <a:lnTo>
                    <a:pt x="1203" y="1068"/>
                  </a:lnTo>
                  <a:lnTo>
                    <a:pt x="1183" y="1056"/>
                  </a:lnTo>
                  <a:lnTo>
                    <a:pt x="1183" y="1042"/>
                  </a:lnTo>
                  <a:lnTo>
                    <a:pt x="1167" y="1031"/>
                  </a:lnTo>
                  <a:lnTo>
                    <a:pt x="1167" y="993"/>
                  </a:lnTo>
                  <a:lnTo>
                    <a:pt x="1120" y="961"/>
                  </a:lnTo>
                  <a:lnTo>
                    <a:pt x="1108" y="961"/>
                  </a:lnTo>
                  <a:lnTo>
                    <a:pt x="1082" y="882"/>
                  </a:lnTo>
                  <a:lnTo>
                    <a:pt x="950" y="863"/>
                  </a:lnTo>
                  <a:lnTo>
                    <a:pt x="866" y="749"/>
                  </a:lnTo>
                  <a:lnTo>
                    <a:pt x="883" y="676"/>
                  </a:lnTo>
                  <a:lnTo>
                    <a:pt x="876" y="641"/>
                  </a:lnTo>
                  <a:lnTo>
                    <a:pt x="848" y="605"/>
                  </a:lnTo>
                  <a:lnTo>
                    <a:pt x="802" y="587"/>
                  </a:lnTo>
                  <a:lnTo>
                    <a:pt x="758" y="570"/>
                  </a:lnTo>
                  <a:lnTo>
                    <a:pt x="712" y="565"/>
                  </a:lnTo>
                  <a:lnTo>
                    <a:pt x="667" y="580"/>
                  </a:lnTo>
                  <a:lnTo>
                    <a:pt x="607" y="586"/>
                  </a:lnTo>
                  <a:lnTo>
                    <a:pt x="531" y="584"/>
                  </a:lnTo>
                  <a:lnTo>
                    <a:pt x="532" y="568"/>
                  </a:lnTo>
                  <a:lnTo>
                    <a:pt x="586" y="574"/>
                  </a:lnTo>
                  <a:lnTo>
                    <a:pt x="686" y="533"/>
                  </a:lnTo>
                  <a:lnTo>
                    <a:pt x="708" y="501"/>
                  </a:lnTo>
                  <a:lnTo>
                    <a:pt x="681" y="499"/>
                  </a:lnTo>
                  <a:lnTo>
                    <a:pt x="672" y="478"/>
                  </a:lnTo>
                  <a:lnTo>
                    <a:pt x="705" y="471"/>
                  </a:lnTo>
                  <a:lnTo>
                    <a:pt x="747" y="440"/>
                  </a:lnTo>
                  <a:lnTo>
                    <a:pt x="761" y="402"/>
                  </a:lnTo>
                  <a:lnTo>
                    <a:pt x="789" y="358"/>
                  </a:lnTo>
                  <a:lnTo>
                    <a:pt x="813" y="330"/>
                  </a:lnTo>
                  <a:lnTo>
                    <a:pt x="816" y="297"/>
                  </a:lnTo>
                  <a:lnTo>
                    <a:pt x="828" y="268"/>
                  </a:lnTo>
                  <a:lnTo>
                    <a:pt x="848" y="252"/>
                  </a:lnTo>
                  <a:lnTo>
                    <a:pt x="842" y="224"/>
                  </a:lnTo>
                  <a:lnTo>
                    <a:pt x="825" y="212"/>
                  </a:lnTo>
                  <a:lnTo>
                    <a:pt x="786" y="209"/>
                  </a:lnTo>
                  <a:lnTo>
                    <a:pt x="743" y="217"/>
                  </a:lnTo>
                  <a:lnTo>
                    <a:pt x="698" y="200"/>
                  </a:lnTo>
                  <a:lnTo>
                    <a:pt x="678" y="200"/>
                  </a:lnTo>
                  <a:lnTo>
                    <a:pt x="671" y="217"/>
                  </a:lnTo>
                  <a:lnTo>
                    <a:pt x="623" y="212"/>
                  </a:lnTo>
                  <a:lnTo>
                    <a:pt x="586" y="202"/>
                  </a:lnTo>
                  <a:lnTo>
                    <a:pt x="538" y="209"/>
                  </a:lnTo>
                  <a:lnTo>
                    <a:pt x="514" y="217"/>
                  </a:lnTo>
                  <a:lnTo>
                    <a:pt x="489" y="225"/>
                  </a:lnTo>
                  <a:lnTo>
                    <a:pt x="478" y="207"/>
                  </a:lnTo>
                  <a:lnTo>
                    <a:pt x="469" y="228"/>
                  </a:lnTo>
                  <a:lnTo>
                    <a:pt x="458" y="200"/>
                  </a:lnTo>
                  <a:lnTo>
                    <a:pt x="510" y="176"/>
                  </a:lnTo>
                  <a:lnTo>
                    <a:pt x="485" y="158"/>
                  </a:lnTo>
                  <a:lnTo>
                    <a:pt x="550" y="108"/>
                  </a:lnTo>
                  <a:lnTo>
                    <a:pt x="626" y="72"/>
                  </a:lnTo>
                  <a:lnTo>
                    <a:pt x="649" y="41"/>
                  </a:lnTo>
                  <a:lnTo>
                    <a:pt x="636" y="32"/>
                  </a:lnTo>
                  <a:lnTo>
                    <a:pt x="637"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grpSp>
      <p:sp>
        <p:nvSpPr>
          <p:cNvPr id="9" name="AutoShape 9"/>
          <p:cNvSpPr>
            <a:spLocks noChangeArrowheads="1"/>
          </p:cNvSpPr>
          <p:nvPr/>
        </p:nvSpPr>
        <p:spPr bwMode="auto">
          <a:xfrm>
            <a:off x="3124200" y="2843808"/>
            <a:ext cx="2628900" cy="1600200"/>
          </a:xfrm>
          <a:prstGeom prst="star16">
            <a:avLst>
              <a:gd name="adj" fmla="val 375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10" name="AutoShape 10"/>
          <p:cNvSpPr>
            <a:spLocks noChangeArrowheads="1"/>
          </p:cNvSpPr>
          <p:nvPr/>
        </p:nvSpPr>
        <p:spPr bwMode="auto">
          <a:xfrm>
            <a:off x="3057525" y="2719983"/>
            <a:ext cx="2628900" cy="1600200"/>
          </a:xfrm>
          <a:prstGeom prst="star16">
            <a:avLst>
              <a:gd name="adj" fmla="val 375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grpSp>
        <p:nvGrpSpPr>
          <p:cNvPr id="11" name="Group 13"/>
          <p:cNvGrpSpPr>
            <a:grpSpLocks/>
          </p:cNvGrpSpPr>
          <p:nvPr/>
        </p:nvGrpSpPr>
        <p:grpSpPr bwMode="auto">
          <a:xfrm>
            <a:off x="7715250" y="2619971"/>
            <a:ext cx="1143000" cy="2143125"/>
            <a:chOff x="4860" y="1827"/>
            <a:chExt cx="720" cy="1350"/>
          </a:xfrm>
        </p:grpSpPr>
        <p:sp>
          <p:nvSpPr>
            <p:cNvPr id="12" name="AutoShape 11"/>
            <p:cNvSpPr>
              <a:spLocks noChangeArrowheads="1"/>
            </p:cNvSpPr>
            <p:nvPr/>
          </p:nvSpPr>
          <p:spPr bwMode="auto">
            <a:xfrm>
              <a:off x="4926" y="1892"/>
              <a:ext cx="654" cy="1285"/>
            </a:xfrm>
            <a:prstGeom prst="upArrow">
              <a:avLst>
                <a:gd name="adj1" fmla="val 50000"/>
                <a:gd name="adj2" fmla="val 98232"/>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13" name="AutoShape 12"/>
            <p:cNvSpPr>
              <a:spLocks noChangeArrowheads="1"/>
            </p:cNvSpPr>
            <p:nvPr/>
          </p:nvSpPr>
          <p:spPr bwMode="auto">
            <a:xfrm>
              <a:off x="4860" y="1827"/>
              <a:ext cx="654" cy="1285"/>
            </a:xfrm>
            <a:prstGeom prst="upArrow">
              <a:avLst>
                <a:gd name="adj1" fmla="val 50000"/>
                <a:gd name="adj2" fmla="val 98232"/>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grpSp>
      <p:sp>
        <p:nvSpPr>
          <p:cNvPr id="14" name="Oval 14"/>
          <p:cNvSpPr>
            <a:spLocks noChangeArrowheads="1"/>
          </p:cNvSpPr>
          <p:nvPr/>
        </p:nvSpPr>
        <p:spPr bwMode="auto">
          <a:xfrm>
            <a:off x="2143125" y="1900833"/>
            <a:ext cx="628650" cy="660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grpSp>
        <p:nvGrpSpPr>
          <p:cNvPr id="15" name="Group 17"/>
          <p:cNvGrpSpPr>
            <a:grpSpLocks/>
          </p:cNvGrpSpPr>
          <p:nvPr/>
        </p:nvGrpSpPr>
        <p:grpSpPr bwMode="auto">
          <a:xfrm>
            <a:off x="3133725" y="1700808"/>
            <a:ext cx="3086100" cy="1085850"/>
            <a:chOff x="1974" y="1248"/>
            <a:chExt cx="1944" cy="684"/>
          </a:xfrm>
        </p:grpSpPr>
        <p:sp>
          <p:nvSpPr>
            <p:cNvPr id="16" name="AutoShape 15"/>
            <p:cNvSpPr>
              <a:spLocks noChangeArrowheads="1"/>
            </p:cNvSpPr>
            <p:nvPr/>
          </p:nvSpPr>
          <p:spPr bwMode="auto">
            <a:xfrm>
              <a:off x="2022" y="1284"/>
              <a:ext cx="1896" cy="648"/>
            </a:xfrm>
            <a:prstGeom prst="leftArrow">
              <a:avLst>
                <a:gd name="adj1" fmla="val 50000"/>
                <a:gd name="adj2" fmla="val 146283"/>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17" name="AutoShape 16"/>
            <p:cNvSpPr>
              <a:spLocks noChangeArrowheads="1"/>
            </p:cNvSpPr>
            <p:nvPr/>
          </p:nvSpPr>
          <p:spPr bwMode="auto">
            <a:xfrm>
              <a:off x="1974" y="1248"/>
              <a:ext cx="1896" cy="648"/>
            </a:xfrm>
            <a:prstGeom prst="leftArrow">
              <a:avLst>
                <a:gd name="adj1" fmla="val 50000"/>
                <a:gd name="adj2" fmla="val 14628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grpSp>
      <p:sp>
        <p:nvSpPr>
          <p:cNvPr id="18" name="Rectangle 18"/>
          <p:cNvSpPr>
            <a:spLocks noChangeArrowheads="1"/>
          </p:cNvSpPr>
          <p:nvPr/>
        </p:nvSpPr>
        <p:spPr bwMode="auto">
          <a:xfrm>
            <a:off x="6324600" y="5891808"/>
            <a:ext cx="1447800" cy="684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Tree>
    <p:extLst>
      <p:ext uri="{BB962C8B-B14F-4D97-AF65-F5344CB8AC3E}">
        <p14:creationId xmlns:p14="http://schemas.microsoft.com/office/powerpoint/2010/main" val="3240103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518864" y="2021995"/>
            <a:ext cx="8229600" cy="4032448"/>
          </a:xfrm>
        </p:spPr>
        <p:txBody>
          <a:bodyPr/>
          <a:lstStyle/>
          <a:p>
            <a:pPr>
              <a:defRPr/>
            </a:pPr>
            <a:r>
              <a:rPr lang="pt-PT" dirty="0"/>
              <a:t>Use gráficos para auxiliarem a sua explicação - </a:t>
            </a:r>
            <a:r>
              <a:rPr lang="pt-PT" i="1" u="sng" dirty="0">
                <a:solidFill>
                  <a:srgbClr val="16B7C8"/>
                </a:solidFill>
              </a:rPr>
              <a:t>não como decoração  ou preencher espaço</a:t>
            </a:r>
            <a:r>
              <a:rPr lang="pt-PT" dirty="0"/>
              <a:t>.</a:t>
            </a:r>
            <a:endParaRPr lang="pt-PT" i="1" dirty="0">
              <a:solidFill>
                <a:srgbClr val="FCFEB9"/>
              </a:solidFill>
            </a:endParaRPr>
          </a:p>
          <a:p>
            <a:pPr>
              <a:defRPr/>
            </a:pPr>
            <a:r>
              <a:rPr lang="pt-PT" dirty="0"/>
              <a:t>Use o clip </a:t>
            </a:r>
            <a:r>
              <a:rPr lang="pt-PT" dirty="0" err="1"/>
              <a:t>art</a:t>
            </a:r>
            <a:r>
              <a:rPr lang="pt-PT" dirty="0"/>
              <a:t> com moderação – </a:t>
            </a:r>
            <a:r>
              <a:rPr lang="pt-PT" i="1" dirty="0">
                <a:solidFill>
                  <a:srgbClr val="16B7C8"/>
                </a:solidFill>
                <a:effectLst>
                  <a:outerShdw blurRad="38100" dist="38100" dir="2700000" algn="tl">
                    <a:srgbClr val="000000"/>
                  </a:outerShdw>
                </a:effectLst>
              </a:rPr>
              <a:t>a maioria dos clips </a:t>
            </a:r>
            <a:r>
              <a:rPr lang="pt-PT" i="1" dirty="0" err="1">
                <a:solidFill>
                  <a:srgbClr val="16B7C8"/>
                </a:solidFill>
                <a:effectLst>
                  <a:outerShdw blurRad="38100" dist="38100" dir="2700000" algn="tl">
                    <a:srgbClr val="000000"/>
                  </a:outerShdw>
                </a:effectLst>
              </a:rPr>
              <a:t>art</a:t>
            </a:r>
            <a:r>
              <a:rPr lang="pt-PT" i="1" dirty="0">
                <a:solidFill>
                  <a:srgbClr val="16B7C8"/>
                </a:solidFill>
                <a:effectLst>
                  <a:outerShdw blurRad="38100" dist="38100" dir="2700000" algn="tl">
                    <a:srgbClr val="000000"/>
                  </a:outerShdw>
                </a:effectLst>
              </a:rPr>
              <a:t> são antigos.</a:t>
            </a:r>
          </a:p>
          <a:p>
            <a:pPr>
              <a:defRPr/>
            </a:pPr>
            <a:r>
              <a:rPr lang="pt-PT" dirty="0"/>
              <a:t>Uma figura vale mais que 1000 palavras- </a:t>
            </a:r>
            <a:r>
              <a:rPr lang="pt-PT" i="1" dirty="0">
                <a:solidFill>
                  <a:srgbClr val="16B7C8"/>
                </a:solidFill>
                <a:effectLst>
                  <a:outerShdw blurRad="38100" dist="38100" dir="2700000" algn="tl">
                    <a:srgbClr val="000000"/>
                  </a:outerShdw>
                </a:effectLst>
              </a:rPr>
              <a:t>mas só se for relevante</a:t>
            </a:r>
            <a:r>
              <a:rPr lang="pt-PT" dirty="0">
                <a:solidFill>
                  <a:srgbClr val="16B7C8"/>
                </a:solidFill>
                <a:effectLst>
                  <a:outerShdw blurRad="38100" dist="38100" dir="2700000" algn="tl">
                    <a:srgbClr val="000000"/>
                  </a:outerShdw>
                </a:effectLst>
              </a:rPr>
              <a:t>.</a:t>
            </a:r>
            <a:endParaRPr lang="pt-PT" i="1" dirty="0">
              <a:solidFill>
                <a:srgbClr val="16B7C8"/>
              </a:solidFill>
              <a:effectLst>
                <a:outerShdw blurRad="38100" dist="38100" dir="2700000" algn="tl">
                  <a:srgbClr val="000000"/>
                </a:outerShdw>
              </a:effectLst>
            </a:endParaRPr>
          </a:p>
          <a:p>
            <a:endParaRPr lang="pt-PT" dirty="0"/>
          </a:p>
        </p:txBody>
      </p:sp>
      <p:sp>
        <p:nvSpPr>
          <p:cNvPr id="3" name="Título 2"/>
          <p:cNvSpPr>
            <a:spLocks noGrp="1"/>
          </p:cNvSpPr>
          <p:nvPr>
            <p:ph type="title"/>
          </p:nvPr>
        </p:nvSpPr>
        <p:spPr/>
        <p:txBody>
          <a:bodyPr/>
          <a:lstStyle/>
          <a:p>
            <a:r>
              <a:rPr lang="pt-PT" dirty="0" smtClean="0"/>
              <a:t>Gráficos</a:t>
            </a:r>
            <a:endParaRPr lang="pt-PT" dirty="0"/>
          </a:p>
        </p:txBody>
      </p:sp>
    </p:spTree>
    <p:extLst>
      <p:ext uri="{BB962C8B-B14F-4D97-AF65-F5344CB8AC3E}">
        <p14:creationId xmlns:p14="http://schemas.microsoft.com/office/powerpoint/2010/main" val="376180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r>
              <a:rPr lang="pt-PT" dirty="0" smtClean="0"/>
              <a:t>Dia 28 de Junho</a:t>
            </a:r>
          </a:p>
          <a:p>
            <a:pPr lvl="1"/>
            <a:r>
              <a:rPr lang="pt-PT" dirty="0" smtClean="0"/>
              <a:t>Criação </a:t>
            </a:r>
            <a:r>
              <a:rPr lang="pt-PT" dirty="0"/>
              <a:t>de apresentações em PowerPoint </a:t>
            </a:r>
            <a:endParaRPr lang="pt-PT" dirty="0" smtClean="0"/>
          </a:p>
          <a:p>
            <a:pPr lvl="1"/>
            <a:r>
              <a:rPr lang="pt-PT" dirty="0" smtClean="0"/>
              <a:t>Breve apresentação em </a:t>
            </a:r>
            <a:r>
              <a:rPr lang="pt-PT" dirty="0" err="1" smtClean="0"/>
              <a:t>Power</a:t>
            </a:r>
            <a:r>
              <a:rPr lang="pt-PT" dirty="0" smtClean="0"/>
              <a:t> </a:t>
            </a:r>
            <a:r>
              <a:rPr lang="pt-PT" dirty="0" err="1" smtClean="0"/>
              <a:t>Point</a:t>
            </a:r>
            <a:r>
              <a:rPr lang="pt-PT" dirty="0" smtClean="0"/>
              <a:t> pelos Formandos</a:t>
            </a:r>
            <a:endParaRPr lang="pt-PT" dirty="0"/>
          </a:p>
          <a:p>
            <a:endParaRPr lang="pt-PT" dirty="0"/>
          </a:p>
          <a:p>
            <a:endParaRPr lang="pt-PT" dirty="0"/>
          </a:p>
        </p:txBody>
      </p:sp>
      <p:sp>
        <p:nvSpPr>
          <p:cNvPr id="3" name="Título 2"/>
          <p:cNvSpPr>
            <a:spLocks noGrp="1"/>
          </p:cNvSpPr>
          <p:nvPr>
            <p:ph type="title"/>
          </p:nvPr>
        </p:nvSpPr>
        <p:spPr/>
        <p:txBody>
          <a:bodyPr/>
          <a:lstStyle/>
          <a:p>
            <a:r>
              <a:rPr lang="pt-PT" dirty="0" smtClean="0"/>
              <a:t>Sessões</a:t>
            </a:r>
            <a:endParaRPr lang="pt-PT" dirty="0"/>
          </a:p>
        </p:txBody>
      </p:sp>
    </p:spTree>
    <p:extLst>
      <p:ext uri="{BB962C8B-B14F-4D97-AF65-F5344CB8AC3E}">
        <p14:creationId xmlns:p14="http://schemas.microsoft.com/office/powerpoint/2010/main" val="2611601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defTabSz="762000">
              <a:spcAft>
                <a:spcPct val="40000"/>
              </a:spcAft>
              <a:buFont typeface="Wingdings" panose="05000000000000000000" pitchFamily="2" charset="2"/>
              <a:buChar char="n"/>
              <a:defRPr/>
            </a:pPr>
            <a:r>
              <a:rPr lang="pt-PT" dirty="0">
                <a:latin typeface="Arial" charset="0"/>
              </a:rPr>
              <a:t>Seja coerente -  </a:t>
            </a:r>
            <a:r>
              <a:rPr lang="pt-PT" i="1" dirty="0">
                <a:solidFill>
                  <a:srgbClr val="16B7C8"/>
                </a:solidFill>
                <a:effectLst>
                  <a:outerShdw blurRad="38100" dist="38100" dir="2700000" algn="tl">
                    <a:srgbClr val="000000"/>
                  </a:outerShdw>
                </a:effectLst>
                <a:latin typeface="Arial" charset="0"/>
              </a:rPr>
              <a:t>Se está a usar setas, use sempre o mesmo estilo de setas </a:t>
            </a:r>
          </a:p>
          <a:p>
            <a:endParaRPr lang="pt-PT" dirty="0"/>
          </a:p>
        </p:txBody>
      </p:sp>
      <p:sp>
        <p:nvSpPr>
          <p:cNvPr id="3" name="Título 2"/>
          <p:cNvSpPr>
            <a:spLocks noGrp="1"/>
          </p:cNvSpPr>
          <p:nvPr>
            <p:ph type="title"/>
          </p:nvPr>
        </p:nvSpPr>
        <p:spPr/>
        <p:txBody>
          <a:bodyPr/>
          <a:lstStyle/>
          <a:p>
            <a:r>
              <a:rPr lang="pt-PT" dirty="0" smtClean="0"/>
              <a:t>Gráficos</a:t>
            </a:r>
            <a:endParaRPr lang="pt-PT" dirty="0"/>
          </a:p>
        </p:txBody>
      </p:sp>
      <p:sp>
        <p:nvSpPr>
          <p:cNvPr id="4" name="AutoShape 2"/>
          <p:cNvSpPr>
            <a:spLocks noChangeArrowheads="1"/>
          </p:cNvSpPr>
          <p:nvPr/>
        </p:nvSpPr>
        <p:spPr bwMode="auto">
          <a:xfrm rot="2340000">
            <a:off x="6045945" y="2644775"/>
            <a:ext cx="1143000" cy="2657475"/>
          </a:xfrm>
          <a:prstGeom prst="upArrow">
            <a:avLst>
              <a:gd name="adj1" fmla="val 50000"/>
              <a:gd name="adj2" fmla="val 116239"/>
            </a:avLst>
          </a:prstGeom>
          <a:solidFill>
            <a:srgbClr val="51D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5" name="AutoShape 3"/>
          <p:cNvSpPr>
            <a:spLocks noChangeArrowheads="1"/>
          </p:cNvSpPr>
          <p:nvPr/>
        </p:nvSpPr>
        <p:spPr bwMode="auto">
          <a:xfrm>
            <a:off x="1259632" y="4457700"/>
            <a:ext cx="4100513" cy="1771650"/>
          </a:xfrm>
          <a:prstGeom prst="rightArrow">
            <a:avLst>
              <a:gd name="adj1" fmla="val 50000"/>
              <a:gd name="adj2" fmla="val 115737"/>
            </a:avLst>
          </a:prstGeom>
          <a:solidFill>
            <a:srgbClr val="063D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6" name="AutoShape 6"/>
          <p:cNvSpPr>
            <a:spLocks noChangeArrowheads="1"/>
          </p:cNvSpPr>
          <p:nvPr/>
        </p:nvSpPr>
        <p:spPr bwMode="auto">
          <a:xfrm>
            <a:off x="2126407" y="3924300"/>
            <a:ext cx="1104900" cy="476250"/>
          </a:xfrm>
          <a:prstGeom prst="rightArrow">
            <a:avLst>
              <a:gd name="adj1" fmla="val 50000"/>
              <a:gd name="adj2" fmla="val 116011"/>
            </a:avLst>
          </a:prstGeom>
          <a:solidFill>
            <a:srgbClr val="A3F2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7" name="AutoShape 7"/>
          <p:cNvSpPr>
            <a:spLocks noChangeArrowheads="1"/>
          </p:cNvSpPr>
          <p:nvPr/>
        </p:nvSpPr>
        <p:spPr bwMode="auto">
          <a:xfrm>
            <a:off x="3850432" y="4876800"/>
            <a:ext cx="298450" cy="695325"/>
          </a:xfrm>
          <a:prstGeom prst="upArrow">
            <a:avLst>
              <a:gd name="adj1" fmla="val 50000"/>
              <a:gd name="adj2" fmla="val 116479"/>
            </a:avLst>
          </a:prstGeom>
          <a:solidFill>
            <a:srgbClr val="A2FF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8" name="AutoShape 8"/>
          <p:cNvSpPr>
            <a:spLocks noChangeArrowheads="1"/>
          </p:cNvSpPr>
          <p:nvPr/>
        </p:nvSpPr>
        <p:spPr bwMode="auto">
          <a:xfrm>
            <a:off x="3898057" y="3524250"/>
            <a:ext cx="2182813" cy="942975"/>
          </a:xfrm>
          <a:prstGeom prst="rightArrow">
            <a:avLst>
              <a:gd name="adj1" fmla="val 50000"/>
              <a:gd name="adj2" fmla="val 115751"/>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9" name="AutoShape 9"/>
          <p:cNvSpPr>
            <a:spLocks noChangeArrowheads="1"/>
          </p:cNvSpPr>
          <p:nvPr/>
        </p:nvSpPr>
        <p:spPr bwMode="auto">
          <a:xfrm>
            <a:off x="5841157" y="4762500"/>
            <a:ext cx="1298575" cy="561975"/>
          </a:xfrm>
          <a:prstGeom prst="rightArrow">
            <a:avLst>
              <a:gd name="adj1" fmla="val 50000"/>
              <a:gd name="adj2" fmla="val 115547"/>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10" name="AutoShape 10"/>
          <p:cNvSpPr>
            <a:spLocks noChangeArrowheads="1"/>
          </p:cNvSpPr>
          <p:nvPr/>
        </p:nvSpPr>
        <p:spPr bwMode="auto">
          <a:xfrm>
            <a:off x="1526332" y="5629275"/>
            <a:ext cx="1104900" cy="476250"/>
          </a:xfrm>
          <a:prstGeom prst="rightArrow">
            <a:avLst>
              <a:gd name="adj1" fmla="val 50000"/>
              <a:gd name="adj2" fmla="val 11601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Tree>
    <p:extLst>
      <p:ext uri="{BB962C8B-B14F-4D97-AF65-F5344CB8AC3E}">
        <p14:creationId xmlns:p14="http://schemas.microsoft.com/office/powerpoint/2010/main" val="1143927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r>
              <a:rPr lang="pt-PT" dirty="0">
                <a:latin typeface="Arial" charset="0"/>
              </a:rPr>
              <a:t>Aumente/encolha  utilizando os </a:t>
            </a:r>
            <a:r>
              <a:rPr lang="pt-PT" i="1" dirty="0">
                <a:solidFill>
                  <a:srgbClr val="16B7C8"/>
                </a:solidFill>
                <a:effectLst>
                  <a:outerShdw blurRad="38100" dist="38100" dir="2700000" algn="tl">
                    <a:srgbClr val="000000"/>
                  </a:outerShdw>
                </a:effectLst>
                <a:latin typeface="Arial" charset="0"/>
              </a:rPr>
              <a:t>cantos</a:t>
            </a:r>
            <a:r>
              <a:rPr lang="pt-PT" dirty="0">
                <a:latin typeface="Arial" charset="0"/>
              </a:rPr>
              <a:t> mas mantenha as mesmas proporções</a:t>
            </a:r>
          </a:p>
          <a:p>
            <a:endParaRPr lang="pt-PT" dirty="0"/>
          </a:p>
        </p:txBody>
      </p:sp>
      <p:sp>
        <p:nvSpPr>
          <p:cNvPr id="3" name="Título 2"/>
          <p:cNvSpPr>
            <a:spLocks noGrp="1"/>
          </p:cNvSpPr>
          <p:nvPr>
            <p:ph type="title"/>
          </p:nvPr>
        </p:nvSpPr>
        <p:spPr/>
        <p:txBody>
          <a:bodyPr/>
          <a:lstStyle/>
          <a:p>
            <a:r>
              <a:rPr lang="pt-PT" dirty="0" smtClean="0"/>
              <a:t>Gráficos</a:t>
            </a:r>
            <a:endParaRPr lang="pt-PT" dirty="0"/>
          </a:p>
        </p:txBody>
      </p:sp>
      <p:grpSp>
        <p:nvGrpSpPr>
          <p:cNvPr id="4" name="Group 5"/>
          <p:cNvGrpSpPr>
            <a:grpSpLocks/>
          </p:cNvGrpSpPr>
          <p:nvPr/>
        </p:nvGrpSpPr>
        <p:grpSpPr bwMode="auto">
          <a:xfrm>
            <a:off x="2295525" y="4210050"/>
            <a:ext cx="1195388" cy="1430338"/>
            <a:chOff x="1446" y="2652"/>
            <a:chExt cx="753" cy="901"/>
          </a:xfrm>
        </p:grpSpPr>
        <p:sp>
          <p:nvSpPr>
            <p:cNvPr id="5" name="Freeform 3"/>
            <p:cNvSpPr>
              <a:spLocks/>
            </p:cNvSpPr>
            <p:nvPr/>
          </p:nvSpPr>
          <p:spPr bwMode="auto">
            <a:xfrm>
              <a:off x="1452" y="2662"/>
              <a:ext cx="747" cy="891"/>
            </a:xfrm>
            <a:custGeom>
              <a:avLst/>
              <a:gdLst>
                <a:gd name="T0" fmla="*/ 245 w 747"/>
                <a:gd name="T1" fmla="*/ 11 h 891"/>
                <a:gd name="T2" fmla="*/ 185 w 747"/>
                <a:gd name="T3" fmla="*/ 14 h 891"/>
                <a:gd name="T4" fmla="*/ 118 w 747"/>
                <a:gd name="T5" fmla="*/ 40 h 891"/>
                <a:gd name="T6" fmla="*/ 106 w 747"/>
                <a:gd name="T7" fmla="*/ 84 h 891"/>
                <a:gd name="T8" fmla="*/ 80 w 747"/>
                <a:gd name="T9" fmla="*/ 117 h 891"/>
                <a:gd name="T10" fmla="*/ 83 w 747"/>
                <a:gd name="T11" fmla="*/ 149 h 891"/>
                <a:gd name="T12" fmla="*/ 48 w 747"/>
                <a:gd name="T13" fmla="*/ 180 h 891"/>
                <a:gd name="T14" fmla="*/ 101 w 747"/>
                <a:gd name="T15" fmla="*/ 206 h 891"/>
                <a:gd name="T16" fmla="*/ 98 w 747"/>
                <a:gd name="T17" fmla="*/ 224 h 891"/>
                <a:gd name="T18" fmla="*/ 78 w 747"/>
                <a:gd name="T19" fmla="*/ 269 h 891"/>
                <a:gd name="T20" fmla="*/ 56 w 747"/>
                <a:gd name="T21" fmla="*/ 268 h 891"/>
                <a:gd name="T22" fmla="*/ 0 w 747"/>
                <a:gd name="T23" fmla="*/ 304 h 891"/>
                <a:gd name="T24" fmla="*/ 78 w 747"/>
                <a:gd name="T25" fmla="*/ 284 h 891"/>
                <a:gd name="T26" fmla="*/ 88 w 747"/>
                <a:gd name="T27" fmla="*/ 316 h 891"/>
                <a:gd name="T28" fmla="*/ 114 w 747"/>
                <a:gd name="T29" fmla="*/ 281 h 891"/>
                <a:gd name="T30" fmla="*/ 151 w 747"/>
                <a:gd name="T31" fmla="*/ 301 h 891"/>
                <a:gd name="T32" fmla="*/ 117 w 747"/>
                <a:gd name="T33" fmla="*/ 391 h 891"/>
                <a:gd name="T34" fmla="*/ 147 w 747"/>
                <a:gd name="T35" fmla="*/ 395 h 891"/>
                <a:gd name="T36" fmla="*/ 179 w 747"/>
                <a:gd name="T37" fmla="*/ 392 h 891"/>
                <a:gd name="T38" fmla="*/ 270 w 747"/>
                <a:gd name="T39" fmla="*/ 395 h 891"/>
                <a:gd name="T40" fmla="*/ 281 w 747"/>
                <a:gd name="T41" fmla="*/ 463 h 891"/>
                <a:gd name="T42" fmla="*/ 304 w 747"/>
                <a:gd name="T43" fmla="*/ 463 h 891"/>
                <a:gd name="T44" fmla="*/ 298 w 747"/>
                <a:gd name="T45" fmla="*/ 494 h 891"/>
                <a:gd name="T46" fmla="*/ 281 w 747"/>
                <a:gd name="T47" fmla="*/ 558 h 891"/>
                <a:gd name="T48" fmla="*/ 224 w 747"/>
                <a:gd name="T49" fmla="*/ 555 h 891"/>
                <a:gd name="T50" fmla="*/ 178 w 747"/>
                <a:gd name="T51" fmla="*/ 547 h 891"/>
                <a:gd name="T52" fmla="*/ 172 w 747"/>
                <a:gd name="T53" fmla="*/ 565 h 891"/>
                <a:gd name="T54" fmla="*/ 196 w 747"/>
                <a:gd name="T55" fmla="*/ 597 h 891"/>
                <a:gd name="T56" fmla="*/ 187 w 747"/>
                <a:gd name="T57" fmla="*/ 652 h 891"/>
                <a:gd name="T58" fmla="*/ 111 w 747"/>
                <a:gd name="T59" fmla="*/ 701 h 891"/>
                <a:gd name="T60" fmla="*/ 127 w 747"/>
                <a:gd name="T61" fmla="*/ 729 h 891"/>
                <a:gd name="T62" fmla="*/ 238 w 747"/>
                <a:gd name="T63" fmla="*/ 744 h 891"/>
                <a:gd name="T64" fmla="*/ 296 w 747"/>
                <a:gd name="T65" fmla="*/ 768 h 891"/>
                <a:gd name="T66" fmla="*/ 149 w 747"/>
                <a:gd name="T67" fmla="*/ 785 h 891"/>
                <a:gd name="T68" fmla="*/ 98 w 747"/>
                <a:gd name="T69" fmla="*/ 827 h 891"/>
                <a:gd name="T70" fmla="*/ 45 w 747"/>
                <a:gd name="T71" fmla="*/ 880 h 891"/>
                <a:gd name="T72" fmla="*/ 103 w 747"/>
                <a:gd name="T73" fmla="*/ 864 h 891"/>
                <a:gd name="T74" fmla="*/ 166 w 747"/>
                <a:gd name="T75" fmla="*/ 859 h 891"/>
                <a:gd name="T76" fmla="*/ 225 w 747"/>
                <a:gd name="T77" fmla="*/ 857 h 891"/>
                <a:gd name="T78" fmla="*/ 304 w 747"/>
                <a:gd name="T79" fmla="*/ 824 h 891"/>
                <a:gd name="T80" fmla="*/ 404 w 747"/>
                <a:gd name="T81" fmla="*/ 824 h 891"/>
                <a:gd name="T82" fmla="*/ 478 w 747"/>
                <a:gd name="T83" fmla="*/ 812 h 891"/>
                <a:gd name="T84" fmla="*/ 603 w 747"/>
                <a:gd name="T85" fmla="*/ 808 h 891"/>
                <a:gd name="T86" fmla="*/ 683 w 747"/>
                <a:gd name="T87" fmla="*/ 780 h 891"/>
                <a:gd name="T88" fmla="*/ 632 w 747"/>
                <a:gd name="T89" fmla="*/ 748 h 891"/>
                <a:gd name="T90" fmla="*/ 650 w 747"/>
                <a:gd name="T91" fmla="*/ 710 h 891"/>
                <a:gd name="T92" fmla="*/ 713 w 747"/>
                <a:gd name="T93" fmla="*/ 678 h 891"/>
                <a:gd name="T94" fmla="*/ 737 w 747"/>
                <a:gd name="T95" fmla="*/ 615 h 891"/>
                <a:gd name="T96" fmla="*/ 626 w 747"/>
                <a:gd name="T97" fmla="*/ 590 h 891"/>
                <a:gd name="T98" fmla="*/ 568 w 747"/>
                <a:gd name="T99" fmla="*/ 593 h 891"/>
                <a:gd name="T100" fmla="*/ 585 w 747"/>
                <a:gd name="T101" fmla="*/ 537 h 891"/>
                <a:gd name="T102" fmla="*/ 574 w 747"/>
                <a:gd name="T103" fmla="*/ 511 h 891"/>
                <a:gd name="T104" fmla="*/ 557 w 747"/>
                <a:gd name="T105" fmla="*/ 470 h 891"/>
                <a:gd name="T106" fmla="*/ 413 w 747"/>
                <a:gd name="T107" fmla="*/ 355 h 891"/>
                <a:gd name="T108" fmla="*/ 361 w 747"/>
                <a:gd name="T109" fmla="*/ 270 h 891"/>
                <a:gd name="T110" fmla="*/ 254 w 747"/>
                <a:gd name="T111" fmla="*/ 269 h 891"/>
                <a:gd name="T112" fmla="*/ 320 w 747"/>
                <a:gd name="T113" fmla="*/ 226 h 891"/>
                <a:gd name="T114" fmla="*/ 388 w 747"/>
                <a:gd name="T115" fmla="*/ 156 h 891"/>
                <a:gd name="T116" fmla="*/ 394 w 747"/>
                <a:gd name="T117" fmla="*/ 100 h 891"/>
                <a:gd name="T118" fmla="*/ 319 w 747"/>
                <a:gd name="T119" fmla="*/ 103 h 891"/>
                <a:gd name="T120" fmla="*/ 233 w 747"/>
                <a:gd name="T121" fmla="*/ 107 h 891"/>
                <a:gd name="T122" fmla="*/ 231 w 747"/>
                <a:gd name="T123" fmla="*/ 74 h 891"/>
                <a:gd name="T124" fmla="*/ 303 w 747"/>
                <a:gd name="T125" fmla="*/ 0 h 8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7"/>
                <a:gd name="T190" fmla="*/ 0 h 891"/>
                <a:gd name="T191" fmla="*/ 747 w 747"/>
                <a:gd name="T192" fmla="*/ 891 h 8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7" h="891">
                  <a:moveTo>
                    <a:pt x="303" y="0"/>
                  </a:moveTo>
                  <a:lnTo>
                    <a:pt x="285" y="2"/>
                  </a:lnTo>
                  <a:lnTo>
                    <a:pt x="259" y="7"/>
                  </a:lnTo>
                  <a:lnTo>
                    <a:pt x="252" y="7"/>
                  </a:lnTo>
                  <a:lnTo>
                    <a:pt x="245" y="11"/>
                  </a:lnTo>
                  <a:lnTo>
                    <a:pt x="239" y="7"/>
                  </a:lnTo>
                  <a:lnTo>
                    <a:pt x="229" y="14"/>
                  </a:lnTo>
                  <a:lnTo>
                    <a:pt x="214" y="11"/>
                  </a:lnTo>
                  <a:lnTo>
                    <a:pt x="192" y="11"/>
                  </a:lnTo>
                  <a:lnTo>
                    <a:pt x="185" y="14"/>
                  </a:lnTo>
                  <a:lnTo>
                    <a:pt x="168" y="7"/>
                  </a:lnTo>
                  <a:lnTo>
                    <a:pt x="138" y="7"/>
                  </a:lnTo>
                  <a:lnTo>
                    <a:pt x="145" y="14"/>
                  </a:lnTo>
                  <a:lnTo>
                    <a:pt x="133" y="33"/>
                  </a:lnTo>
                  <a:lnTo>
                    <a:pt x="118" y="40"/>
                  </a:lnTo>
                  <a:lnTo>
                    <a:pt x="116" y="56"/>
                  </a:lnTo>
                  <a:lnTo>
                    <a:pt x="125" y="66"/>
                  </a:lnTo>
                  <a:lnTo>
                    <a:pt x="96" y="66"/>
                  </a:lnTo>
                  <a:lnTo>
                    <a:pt x="99" y="77"/>
                  </a:lnTo>
                  <a:lnTo>
                    <a:pt x="106" y="84"/>
                  </a:lnTo>
                  <a:lnTo>
                    <a:pt x="89" y="90"/>
                  </a:lnTo>
                  <a:lnTo>
                    <a:pt x="86" y="99"/>
                  </a:lnTo>
                  <a:lnTo>
                    <a:pt x="93" y="106"/>
                  </a:lnTo>
                  <a:lnTo>
                    <a:pt x="83" y="107"/>
                  </a:lnTo>
                  <a:lnTo>
                    <a:pt x="80" y="117"/>
                  </a:lnTo>
                  <a:lnTo>
                    <a:pt x="66" y="121"/>
                  </a:lnTo>
                  <a:lnTo>
                    <a:pt x="80" y="139"/>
                  </a:lnTo>
                  <a:lnTo>
                    <a:pt x="64" y="136"/>
                  </a:lnTo>
                  <a:lnTo>
                    <a:pt x="61" y="143"/>
                  </a:lnTo>
                  <a:lnTo>
                    <a:pt x="83" y="149"/>
                  </a:lnTo>
                  <a:lnTo>
                    <a:pt x="86" y="158"/>
                  </a:lnTo>
                  <a:lnTo>
                    <a:pt x="77" y="171"/>
                  </a:lnTo>
                  <a:lnTo>
                    <a:pt x="81" y="180"/>
                  </a:lnTo>
                  <a:lnTo>
                    <a:pt x="70" y="177"/>
                  </a:lnTo>
                  <a:lnTo>
                    <a:pt x="48" y="180"/>
                  </a:lnTo>
                  <a:lnTo>
                    <a:pt x="41" y="192"/>
                  </a:lnTo>
                  <a:lnTo>
                    <a:pt x="26" y="202"/>
                  </a:lnTo>
                  <a:lnTo>
                    <a:pt x="50" y="216"/>
                  </a:lnTo>
                  <a:lnTo>
                    <a:pt x="83" y="209"/>
                  </a:lnTo>
                  <a:lnTo>
                    <a:pt x="101" y="206"/>
                  </a:lnTo>
                  <a:lnTo>
                    <a:pt x="135" y="175"/>
                  </a:lnTo>
                  <a:lnTo>
                    <a:pt x="131" y="190"/>
                  </a:lnTo>
                  <a:lnTo>
                    <a:pt x="120" y="208"/>
                  </a:lnTo>
                  <a:lnTo>
                    <a:pt x="99" y="215"/>
                  </a:lnTo>
                  <a:lnTo>
                    <a:pt x="98" y="224"/>
                  </a:lnTo>
                  <a:lnTo>
                    <a:pt x="84" y="231"/>
                  </a:lnTo>
                  <a:lnTo>
                    <a:pt x="84" y="243"/>
                  </a:lnTo>
                  <a:lnTo>
                    <a:pt x="93" y="249"/>
                  </a:lnTo>
                  <a:lnTo>
                    <a:pt x="91" y="262"/>
                  </a:lnTo>
                  <a:lnTo>
                    <a:pt x="78" y="269"/>
                  </a:lnTo>
                  <a:lnTo>
                    <a:pt x="70" y="272"/>
                  </a:lnTo>
                  <a:lnTo>
                    <a:pt x="68" y="265"/>
                  </a:lnTo>
                  <a:lnTo>
                    <a:pt x="73" y="254"/>
                  </a:lnTo>
                  <a:lnTo>
                    <a:pt x="65" y="257"/>
                  </a:lnTo>
                  <a:lnTo>
                    <a:pt x="56" y="268"/>
                  </a:lnTo>
                  <a:lnTo>
                    <a:pt x="39" y="275"/>
                  </a:lnTo>
                  <a:lnTo>
                    <a:pt x="21" y="280"/>
                  </a:lnTo>
                  <a:lnTo>
                    <a:pt x="14" y="291"/>
                  </a:lnTo>
                  <a:lnTo>
                    <a:pt x="16" y="296"/>
                  </a:lnTo>
                  <a:lnTo>
                    <a:pt x="0" y="304"/>
                  </a:lnTo>
                  <a:lnTo>
                    <a:pt x="14" y="308"/>
                  </a:lnTo>
                  <a:lnTo>
                    <a:pt x="41" y="306"/>
                  </a:lnTo>
                  <a:lnTo>
                    <a:pt x="55" y="298"/>
                  </a:lnTo>
                  <a:lnTo>
                    <a:pt x="60" y="291"/>
                  </a:lnTo>
                  <a:lnTo>
                    <a:pt x="78" y="284"/>
                  </a:lnTo>
                  <a:lnTo>
                    <a:pt x="81" y="303"/>
                  </a:lnTo>
                  <a:lnTo>
                    <a:pt x="68" y="312"/>
                  </a:lnTo>
                  <a:lnTo>
                    <a:pt x="69" y="349"/>
                  </a:lnTo>
                  <a:lnTo>
                    <a:pt x="78" y="342"/>
                  </a:lnTo>
                  <a:lnTo>
                    <a:pt x="88" y="316"/>
                  </a:lnTo>
                  <a:lnTo>
                    <a:pt x="96" y="303"/>
                  </a:lnTo>
                  <a:lnTo>
                    <a:pt x="99" y="295"/>
                  </a:lnTo>
                  <a:lnTo>
                    <a:pt x="106" y="287"/>
                  </a:lnTo>
                  <a:lnTo>
                    <a:pt x="103" y="276"/>
                  </a:lnTo>
                  <a:lnTo>
                    <a:pt x="114" y="281"/>
                  </a:lnTo>
                  <a:lnTo>
                    <a:pt x="147" y="280"/>
                  </a:lnTo>
                  <a:lnTo>
                    <a:pt x="152" y="276"/>
                  </a:lnTo>
                  <a:lnTo>
                    <a:pt x="158" y="279"/>
                  </a:lnTo>
                  <a:lnTo>
                    <a:pt x="151" y="289"/>
                  </a:lnTo>
                  <a:lnTo>
                    <a:pt x="151" y="301"/>
                  </a:lnTo>
                  <a:lnTo>
                    <a:pt x="168" y="319"/>
                  </a:lnTo>
                  <a:lnTo>
                    <a:pt x="143" y="340"/>
                  </a:lnTo>
                  <a:lnTo>
                    <a:pt x="145" y="349"/>
                  </a:lnTo>
                  <a:lnTo>
                    <a:pt x="116" y="378"/>
                  </a:lnTo>
                  <a:lnTo>
                    <a:pt x="117" y="391"/>
                  </a:lnTo>
                  <a:lnTo>
                    <a:pt x="137" y="415"/>
                  </a:lnTo>
                  <a:lnTo>
                    <a:pt x="132" y="406"/>
                  </a:lnTo>
                  <a:lnTo>
                    <a:pt x="132" y="399"/>
                  </a:lnTo>
                  <a:lnTo>
                    <a:pt x="139" y="396"/>
                  </a:lnTo>
                  <a:lnTo>
                    <a:pt x="147" y="395"/>
                  </a:lnTo>
                  <a:lnTo>
                    <a:pt x="150" y="400"/>
                  </a:lnTo>
                  <a:lnTo>
                    <a:pt x="162" y="404"/>
                  </a:lnTo>
                  <a:lnTo>
                    <a:pt x="167" y="412"/>
                  </a:lnTo>
                  <a:lnTo>
                    <a:pt x="176" y="415"/>
                  </a:lnTo>
                  <a:lnTo>
                    <a:pt x="179" y="392"/>
                  </a:lnTo>
                  <a:lnTo>
                    <a:pt x="191" y="404"/>
                  </a:lnTo>
                  <a:lnTo>
                    <a:pt x="234" y="395"/>
                  </a:lnTo>
                  <a:lnTo>
                    <a:pt x="239" y="383"/>
                  </a:lnTo>
                  <a:lnTo>
                    <a:pt x="298" y="385"/>
                  </a:lnTo>
                  <a:lnTo>
                    <a:pt x="270" y="395"/>
                  </a:lnTo>
                  <a:lnTo>
                    <a:pt x="257" y="407"/>
                  </a:lnTo>
                  <a:lnTo>
                    <a:pt x="258" y="424"/>
                  </a:lnTo>
                  <a:lnTo>
                    <a:pt x="262" y="450"/>
                  </a:lnTo>
                  <a:lnTo>
                    <a:pt x="272" y="457"/>
                  </a:lnTo>
                  <a:lnTo>
                    <a:pt x="281" y="463"/>
                  </a:lnTo>
                  <a:lnTo>
                    <a:pt x="279" y="479"/>
                  </a:lnTo>
                  <a:lnTo>
                    <a:pt x="286" y="475"/>
                  </a:lnTo>
                  <a:lnTo>
                    <a:pt x="300" y="458"/>
                  </a:lnTo>
                  <a:lnTo>
                    <a:pt x="309" y="459"/>
                  </a:lnTo>
                  <a:lnTo>
                    <a:pt x="304" y="463"/>
                  </a:lnTo>
                  <a:lnTo>
                    <a:pt x="309" y="471"/>
                  </a:lnTo>
                  <a:lnTo>
                    <a:pt x="309" y="477"/>
                  </a:lnTo>
                  <a:lnTo>
                    <a:pt x="302" y="486"/>
                  </a:lnTo>
                  <a:lnTo>
                    <a:pt x="304" y="491"/>
                  </a:lnTo>
                  <a:lnTo>
                    <a:pt x="298" y="494"/>
                  </a:lnTo>
                  <a:lnTo>
                    <a:pt x="292" y="503"/>
                  </a:lnTo>
                  <a:lnTo>
                    <a:pt x="293" y="550"/>
                  </a:lnTo>
                  <a:lnTo>
                    <a:pt x="276" y="547"/>
                  </a:lnTo>
                  <a:lnTo>
                    <a:pt x="286" y="561"/>
                  </a:lnTo>
                  <a:lnTo>
                    <a:pt x="281" y="558"/>
                  </a:lnTo>
                  <a:lnTo>
                    <a:pt x="269" y="558"/>
                  </a:lnTo>
                  <a:lnTo>
                    <a:pt x="250" y="546"/>
                  </a:lnTo>
                  <a:lnTo>
                    <a:pt x="238" y="551"/>
                  </a:lnTo>
                  <a:lnTo>
                    <a:pt x="222" y="549"/>
                  </a:lnTo>
                  <a:lnTo>
                    <a:pt x="224" y="555"/>
                  </a:lnTo>
                  <a:lnTo>
                    <a:pt x="217" y="554"/>
                  </a:lnTo>
                  <a:lnTo>
                    <a:pt x="209" y="558"/>
                  </a:lnTo>
                  <a:lnTo>
                    <a:pt x="199" y="556"/>
                  </a:lnTo>
                  <a:lnTo>
                    <a:pt x="191" y="546"/>
                  </a:lnTo>
                  <a:lnTo>
                    <a:pt x="178" y="547"/>
                  </a:lnTo>
                  <a:lnTo>
                    <a:pt x="168" y="541"/>
                  </a:lnTo>
                  <a:lnTo>
                    <a:pt x="157" y="546"/>
                  </a:lnTo>
                  <a:lnTo>
                    <a:pt x="149" y="555"/>
                  </a:lnTo>
                  <a:lnTo>
                    <a:pt x="159" y="559"/>
                  </a:lnTo>
                  <a:lnTo>
                    <a:pt x="172" y="565"/>
                  </a:lnTo>
                  <a:lnTo>
                    <a:pt x="174" y="582"/>
                  </a:lnTo>
                  <a:lnTo>
                    <a:pt x="149" y="593"/>
                  </a:lnTo>
                  <a:lnTo>
                    <a:pt x="141" y="600"/>
                  </a:lnTo>
                  <a:lnTo>
                    <a:pt x="147" y="604"/>
                  </a:lnTo>
                  <a:lnTo>
                    <a:pt x="196" y="597"/>
                  </a:lnTo>
                  <a:lnTo>
                    <a:pt x="197" y="608"/>
                  </a:lnTo>
                  <a:lnTo>
                    <a:pt x="206" y="608"/>
                  </a:lnTo>
                  <a:lnTo>
                    <a:pt x="192" y="624"/>
                  </a:lnTo>
                  <a:lnTo>
                    <a:pt x="204" y="629"/>
                  </a:lnTo>
                  <a:lnTo>
                    <a:pt x="187" y="652"/>
                  </a:lnTo>
                  <a:lnTo>
                    <a:pt x="157" y="657"/>
                  </a:lnTo>
                  <a:lnTo>
                    <a:pt x="141" y="676"/>
                  </a:lnTo>
                  <a:lnTo>
                    <a:pt x="104" y="686"/>
                  </a:lnTo>
                  <a:lnTo>
                    <a:pt x="115" y="693"/>
                  </a:lnTo>
                  <a:lnTo>
                    <a:pt x="111" y="701"/>
                  </a:lnTo>
                  <a:lnTo>
                    <a:pt x="129" y="705"/>
                  </a:lnTo>
                  <a:lnTo>
                    <a:pt x="120" y="709"/>
                  </a:lnTo>
                  <a:lnTo>
                    <a:pt x="127" y="714"/>
                  </a:lnTo>
                  <a:lnTo>
                    <a:pt x="78" y="716"/>
                  </a:lnTo>
                  <a:lnTo>
                    <a:pt x="127" y="729"/>
                  </a:lnTo>
                  <a:lnTo>
                    <a:pt x="145" y="717"/>
                  </a:lnTo>
                  <a:lnTo>
                    <a:pt x="180" y="717"/>
                  </a:lnTo>
                  <a:lnTo>
                    <a:pt x="191" y="729"/>
                  </a:lnTo>
                  <a:lnTo>
                    <a:pt x="194" y="726"/>
                  </a:lnTo>
                  <a:lnTo>
                    <a:pt x="238" y="744"/>
                  </a:lnTo>
                  <a:lnTo>
                    <a:pt x="279" y="744"/>
                  </a:lnTo>
                  <a:lnTo>
                    <a:pt x="308" y="729"/>
                  </a:lnTo>
                  <a:lnTo>
                    <a:pt x="339" y="729"/>
                  </a:lnTo>
                  <a:lnTo>
                    <a:pt x="299" y="752"/>
                  </a:lnTo>
                  <a:lnTo>
                    <a:pt x="296" y="768"/>
                  </a:lnTo>
                  <a:lnTo>
                    <a:pt x="273" y="768"/>
                  </a:lnTo>
                  <a:lnTo>
                    <a:pt x="253" y="764"/>
                  </a:lnTo>
                  <a:lnTo>
                    <a:pt x="168" y="772"/>
                  </a:lnTo>
                  <a:lnTo>
                    <a:pt x="175" y="780"/>
                  </a:lnTo>
                  <a:lnTo>
                    <a:pt x="149" y="785"/>
                  </a:lnTo>
                  <a:lnTo>
                    <a:pt x="134" y="787"/>
                  </a:lnTo>
                  <a:lnTo>
                    <a:pt x="127" y="811"/>
                  </a:lnTo>
                  <a:lnTo>
                    <a:pt x="118" y="815"/>
                  </a:lnTo>
                  <a:lnTo>
                    <a:pt x="108" y="828"/>
                  </a:lnTo>
                  <a:lnTo>
                    <a:pt x="98" y="827"/>
                  </a:lnTo>
                  <a:lnTo>
                    <a:pt x="84" y="842"/>
                  </a:lnTo>
                  <a:lnTo>
                    <a:pt x="59" y="855"/>
                  </a:lnTo>
                  <a:lnTo>
                    <a:pt x="46" y="861"/>
                  </a:lnTo>
                  <a:lnTo>
                    <a:pt x="16" y="887"/>
                  </a:lnTo>
                  <a:lnTo>
                    <a:pt x="45" y="880"/>
                  </a:lnTo>
                  <a:lnTo>
                    <a:pt x="44" y="890"/>
                  </a:lnTo>
                  <a:lnTo>
                    <a:pt x="74" y="890"/>
                  </a:lnTo>
                  <a:lnTo>
                    <a:pt x="80" y="879"/>
                  </a:lnTo>
                  <a:lnTo>
                    <a:pt x="94" y="879"/>
                  </a:lnTo>
                  <a:lnTo>
                    <a:pt x="103" y="864"/>
                  </a:lnTo>
                  <a:lnTo>
                    <a:pt x="109" y="868"/>
                  </a:lnTo>
                  <a:lnTo>
                    <a:pt x="111" y="864"/>
                  </a:lnTo>
                  <a:lnTo>
                    <a:pt x="131" y="864"/>
                  </a:lnTo>
                  <a:lnTo>
                    <a:pt x="159" y="851"/>
                  </a:lnTo>
                  <a:lnTo>
                    <a:pt x="166" y="859"/>
                  </a:lnTo>
                  <a:lnTo>
                    <a:pt x="179" y="858"/>
                  </a:lnTo>
                  <a:lnTo>
                    <a:pt x="186" y="873"/>
                  </a:lnTo>
                  <a:lnTo>
                    <a:pt x="215" y="875"/>
                  </a:lnTo>
                  <a:lnTo>
                    <a:pt x="209" y="861"/>
                  </a:lnTo>
                  <a:lnTo>
                    <a:pt x="225" y="857"/>
                  </a:lnTo>
                  <a:lnTo>
                    <a:pt x="227" y="849"/>
                  </a:lnTo>
                  <a:lnTo>
                    <a:pt x="239" y="840"/>
                  </a:lnTo>
                  <a:lnTo>
                    <a:pt x="239" y="820"/>
                  </a:lnTo>
                  <a:lnTo>
                    <a:pt x="257" y="827"/>
                  </a:lnTo>
                  <a:lnTo>
                    <a:pt x="304" y="824"/>
                  </a:lnTo>
                  <a:lnTo>
                    <a:pt x="326" y="835"/>
                  </a:lnTo>
                  <a:lnTo>
                    <a:pt x="346" y="831"/>
                  </a:lnTo>
                  <a:lnTo>
                    <a:pt x="374" y="839"/>
                  </a:lnTo>
                  <a:lnTo>
                    <a:pt x="379" y="825"/>
                  </a:lnTo>
                  <a:lnTo>
                    <a:pt x="404" y="824"/>
                  </a:lnTo>
                  <a:lnTo>
                    <a:pt x="422" y="804"/>
                  </a:lnTo>
                  <a:lnTo>
                    <a:pt x="428" y="812"/>
                  </a:lnTo>
                  <a:lnTo>
                    <a:pt x="445" y="807"/>
                  </a:lnTo>
                  <a:lnTo>
                    <a:pt x="455" y="820"/>
                  </a:lnTo>
                  <a:lnTo>
                    <a:pt x="478" y="812"/>
                  </a:lnTo>
                  <a:lnTo>
                    <a:pt x="498" y="816"/>
                  </a:lnTo>
                  <a:lnTo>
                    <a:pt x="534" y="804"/>
                  </a:lnTo>
                  <a:lnTo>
                    <a:pt x="553" y="808"/>
                  </a:lnTo>
                  <a:lnTo>
                    <a:pt x="579" y="816"/>
                  </a:lnTo>
                  <a:lnTo>
                    <a:pt x="603" y="808"/>
                  </a:lnTo>
                  <a:lnTo>
                    <a:pt x="618" y="805"/>
                  </a:lnTo>
                  <a:lnTo>
                    <a:pt x="638" y="804"/>
                  </a:lnTo>
                  <a:lnTo>
                    <a:pt x="661" y="800"/>
                  </a:lnTo>
                  <a:lnTo>
                    <a:pt x="675" y="790"/>
                  </a:lnTo>
                  <a:lnTo>
                    <a:pt x="683" y="780"/>
                  </a:lnTo>
                  <a:lnTo>
                    <a:pt x="698" y="776"/>
                  </a:lnTo>
                  <a:lnTo>
                    <a:pt x="709" y="748"/>
                  </a:lnTo>
                  <a:lnTo>
                    <a:pt x="659" y="749"/>
                  </a:lnTo>
                  <a:lnTo>
                    <a:pt x="643" y="753"/>
                  </a:lnTo>
                  <a:lnTo>
                    <a:pt x="632" y="748"/>
                  </a:lnTo>
                  <a:lnTo>
                    <a:pt x="652" y="737"/>
                  </a:lnTo>
                  <a:lnTo>
                    <a:pt x="633" y="736"/>
                  </a:lnTo>
                  <a:lnTo>
                    <a:pt x="661" y="725"/>
                  </a:lnTo>
                  <a:lnTo>
                    <a:pt x="663" y="721"/>
                  </a:lnTo>
                  <a:lnTo>
                    <a:pt x="650" y="710"/>
                  </a:lnTo>
                  <a:lnTo>
                    <a:pt x="661" y="701"/>
                  </a:lnTo>
                  <a:lnTo>
                    <a:pt x="675" y="710"/>
                  </a:lnTo>
                  <a:lnTo>
                    <a:pt x="699" y="701"/>
                  </a:lnTo>
                  <a:lnTo>
                    <a:pt x="697" y="689"/>
                  </a:lnTo>
                  <a:lnTo>
                    <a:pt x="713" y="678"/>
                  </a:lnTo>
                  <a:lnTo>
                    <a:pt x="715" y="670"/>
                  </a:lnTo>
                  <a:lnTo>
                    <a:pt x="724" y="659"/>
                  </a:lnTo>
                  <a:lnTo>
                    <a:pt x="741" y="650"/>
                  </a:lnTo>
                  <a:lnTo>
                    <a:pt x="746" y="634"/>
                  </a:lnTo>
                  <a:lnTo>
                    <a:pt x="737" y="615"/>
                  </a:lnTo>
                  <a:lnTo>
                    <a:pt x="721" y="605"/>
                  </a:lnTo>
                  <a:lnTo>
                    <a:pt x="704" y="599"/>
                  </a:lnTo>
                  <a:lnTo>
                    <a:pt x="668" y="590"/>
                  </a:lnTo>
                  <a:lnTo>
                    <a:pt x="637" y="586"/>
                  </a:lnTo>
                  <a:lnTo>
                    <a:pt x="626" y="590"/>
                  </a:lnTo>
                  <a:lnTo>
                    <a:pt x="618" y="602"/>
                  </a:lnTo>
                  <a:lnTo>
                    <a:pt x="603" y="601"/>
                  </a:lnTo>
                  <a:lnTo>
                    <a:pt x="587" y="597"/>
                  </a:lnTo>
                  <a:lnTo>
                    <a:pt x="575" y="597"/>
                  </a:lnTo>
                  <a:lnTo>
                    <a:pt x="568" y="593"/>
                  </a:lnTo>
                  <a:lnTo>
                    <a:pt x="577" y="585"/>
                  </a:lnTo>
                  <a:lnTo>
                    <a:pt x="590" y="577"/>
                  </a:lnTo>
                  <a:lnTo>
                    <a:pt x="598" y="567"/>
                  </a:lnTo>
                  <a:lnTo>
                    <a:pt x="598" y="548"/>
                  </a:lnTo>
                  <a:lnTo>
                    <a:pt x="585" y="537"/>
                  </a:lnTo>
                  <a:lnTo>
                    <a:pt x="576" y="536"/>
                  </a:lnTo>
                  <a:lnTo>
                    <a:pt x="560" y="525"/>
                  </a:lnTo>
                  <a:lnTo>
                    <a:pt x="558" y="520"/>
                  </a:lnTo>
                  <a:lnTo>
                    <a:pt x="562" y="518"/>
                  </a:lnTo>
                  <a:lnTo>
                    <a:pt x="574" y="511"/>
                  </a:lnTo>
                  <a:lnTo>
                    <a:pt x="574" y="506"/>
                  </a:lnTo>
                  <a:lnTo>
                    <a:pt x="564" y="500"/>
                  </a:lnTo>
                  <a:lnTo>
                    <a:pt x="564" y="493"/>
                  </a:lnTo>
                  <a:lnTo>
                    <a:pt x="557" y="488"/>
                  </a:lnTo>
                  <a:lnTo>
                    <a:pt x="557" y="470"/>
                  </a:lnTo>
                  <a:lnTo>
                    <a:pt x="534" y="455"/>
                  </a:lnTo>
                  <a:lnTo>
                    <a:pt x="528" y="455"/>
                  </a:lnTo>
                  <a:lnTo>
                    <a:pt x="516" y="418"/>
                  </a:lnTo>
                  <a:lnTo>
                    <a:pt x="452" y="409"/>
                  </a:lnTo>
                  <a:lnTo>
                    <a:pt x="413" y="355"/>
                  </a:lnTo>
                  <a:lnTo>
                    <a:pt x="422" y="320"/>
                  </a:lnTo>
                  <a:lnTo>
                    <a:pt x="418" y="303"/>
                  </a:lnTo>
                  <a:lnTo>
                    <a:pt x="404" y="287"/>
                  </a:lnTo>
                  <a:lnTo>
                    <a:pt x="383" y="278"/>
                  </a:lnTo>
                  <a:lnTo>
                    <a:pt x="361" y="270"/>
                  </a:lnTo>
                  <a:lnTo>
                    <a:pt x="339" y="268"/>
                  </a:lnTo>
                  <a:lnTo>
                    <a:pt x="318" y="275"/>
                  </a:lnTo>
                  <a:lnTo>
                    <a:pt x="290" y="278"/>
                  </a:lnTo>
                  <a:lnTo>
                    <a:pt x="253" y="277"/>
                  </a:lnTo>
                  <a:lnTo>
                    <a:pt x="254" y="269"/>
                  </a:lnTo>
                  <a:lnTo>
                    <a:pt x="280" y="272"/>
                  </a:lnTo>
                  <a:lnTo>
                    <a:pt x="327" y="253"/>
                  </a:lnTo>
                  <a:lnTo>
                    <a:pt x="337" y="237"/>
                  </a:lnTo>
                  <a:lnTo>
                    <a:pt x="324" y="236"/>
                  </a:lnTo>
                  <a:lnTo>
                    <a:pt x="320" y="226"/>
                  </a:lnTo>
                  <a:lnTo>
                    <a:pt x="336" y="223"/>
                  </a:lnTo>
                  <a:lnTo>
                    <a:pt x="356" y="208"/>
                  </a:lnTo>
                  <a:lnTo>
                    <a:pt x="363" y="190"/>
                  </a:lnTo>
                  <a:lnTo>
                    <a:pt x="376" y="169"/>
                  </a:lnTo>
                  <a:lnTo>
                    <a:pt x="388" y="156"/>
                  </a:lnTo>
                  <a:lnTo>
                    <a:pt x="389" y="141"/>
                  </a:lnTo>
                  <a:lnTo>
                    <a:pt x="395" y="127"/>
                  </a:lnTo>
                  <a:lnTo>
                    <a:pt x="404" y="119"/>
                  </a:lnTo>
                  <a:lnTo>
                    <a:pt x="402" y="106"/>
                  </a:lnTo>
                  <a:lnTo>
                    <a:pt x="394" y="100"/>
                  </a:lnTo>
                  <a:lnTo>
                    <a:pt x="375" y="99"/>
                  </a:lnTo>
                  <a:lnTo>
                    <a:pt x="354" y="103"/>
                  </a:lnTo>
                  <a:lnTo>
                    <a:pt x="332" y="95"/>
                  </a:lnTo>
                  <a:lnTo>
                    <a:pt x="323" y="95"/>
                  </a:lnTo>
                  <a:lnTo>
                    <a:pt x="319" y="103"/>
                  </a:lnTo>
                  <a:lnTo>
                    <a:pt x="298" y="100"/>
                  </a:lnTo>
                  <a:lnTo>
                    <a:pt x="280" y="95"/>
                  </a:lnTo>
                  <a:lnTo>
                    <a:pt x="256" y="99"/>
                  </a:lnTo>
                  <a:lnTo>
                    <a:pt x="245" y="103"/>
                  </a:lnTo>
                  <a:lnTo>
                    <a:pt x="233" y="107"/>
                  </a:lnTo>
                  <a:lnTo>
                    <a:pt x="228" y="98"/>
                  </a:lnTo>
                  <a:lnTo>
                    <a:pt x="223" y="108"/>
                  </a:lnTo>
                  <a:lnTo>
                    <a:pt x="218" y="95"/>
                  </a:lnTo>
                  <a:lnTo>
                    <a:pt x="243" y="83"/>
                  </a:lnTo>
                  <a:lnTo>
                    <a:pt x="231" y="74"/>
                  </a:lnTo>
                  <a:lnTo>
                    <a:pt x="262" y="51"/>
                  </a:lnTo>
                  <a:lnTo>
                    <a:pt x="298" y="33"/>
                  </a:lnTo>
                  <a:lnTo>
                    <a:pt x="309" y="19"/>
                  </a:lnTo>
                  <a:lnTo>
                    <a:pt x="302" y="14"/>
                  </a:lnTo>
                  <a:lnTo>
                    <a:pt x="303" y="0"/>
                  </a:lnTo>
                </a:path>
              </a:pathLst>
            </a:custGeom>
            <a:solidFill>
              <a:schemeClr val="tx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sp>
          <p:nvSpPr>
            <p:cNvPr id="6" name="Freeform 4"/>
            <p:cNvSpPr>
              <a:spLocks/>
            </p:cNvSpPr>
            <p:nvPr/>
          </p:nvSpPr>
          <p:spPr bwMode="auto">
            <a:xfrm>
              <a:off x="1446" y="2652"/>
              <a:ext cx="747" cy="891"/>
            </a:xfrm>
            <a:custGeom>
              <a:avLst/>
              <a:gdLst>
                <a:gd name="T0" fmla="*/ 245 w 747"/>
                <a:gd name="T1" fmla="*/ 11 h 891"/>
                <a:gd name="T2" fmla="*/ 185 w 747"/>
                <a:gd name="T3" fmla="*/ 14 h 891"/>
                <a:gd name="T4" fmla="*/ 118 w 747"/>
                <a:gd name="T5" fmla="*/ 40 h 891"/>
                <a:gd name="T6" fmla="*/ 106 w 747"/>
                <a:gd name="T7" fmla="*/ 84 h 891"/>
                <a:gd name="T8" fmla="*/ 80 w 747"/>
                <a:gd name="T9" fmla="*/ 117 h 891"/>
                <a:gd name="T10" fmla="*/ 83 w 747"/>
                <a:gd name="T11" fmla="*/ 149 h 891"/>
                <a:gd name="T12" fmla="*/ 48 w 747"/>
                <a:gd name="T13" fmla="*/ 180 h 891"/>
                <a:gd name="T14" fmla="*/ 101 w 747"/>
                <a:gd name="T15" fmla="*/ 206 h 891"/>
                <a:gd name="T16" fmla="*/ 98 w 747"/>
                <a:gd name="T17" fmla="*/ 224 h 891"/>
                <a:gd name="T18" fmla="*/ 78 w 747"/>
                <a:gd name="T19" fmla="*/ 269 h 891"/>
                <a:gd name="T20" fmla="*/ 56 w 747"/>
                <a:gd name="T21" fmla="*/ 268 h 891"/>
                <a:gd name="T22" fmla="*/ 0 w 747"/>
                <a:gd name="T23" fmla="*/ 304 h 891"/>
                <a:gd name="T24" fmla="*/ 78 w 747"/>
                <a:gd name="T25" fmla="*/ 284 h 891"/>
                <a:gd name="T26" fmla="*/ 88 w 747"/>
                <a:gd name="T27" fmla="*/ 316 h 891"/>
                <a:gd name="T28" fmla="*/ 114 w 747"/>
                <a:gd name="T29" fmla="*/ 281 h 891"/>
                <a:gd name="T30" fmla="*/ 151 w 747"/>
                <a:gd name="T31" fmla="*/ 301 h 891"/>
                <a:gd name="T32" fmla="*/ 117 w 747"/>
                <a:gd name="T33" fmla="*/ 391 h 891"/>
                <a:gd name="T34" fmla="*/ 147 w 747"/>
                <a:gd name="T35" fmla="*/ 395 h 891"/>
                <a:gd name="T36" fmla="*/ 179 w 747"/>
                <a:gd name="T37" fmla="*/ 392 h 891"/>
                <a:gd name="T38" fmla="*/ 270 w 747"/>
                <a:gd name="T39" fmla="*/ 395 h 891"/>
                <a:gd name="T40" fmla="*/ 281 w 747"/>
                <a:gd name="T41" fmla="*/ 463 h 891"/>
                <a:gd name="T42" fmla="*/ 304 w 747"/>
                <a:gd name="T43" fmla="*/ 463 h 891"/>
                <a:gd name="T44" fmla="*/ 298 w 747"/>
                <a:gd name="T45" fmla="*/ 494 h 891"/>
                <a:gd name="T46" fmla="*/ 281 w 747"/>
                <a:gd name="T47" fmla="*/ 558 h 891"/>
                <a:gd name="T48" fmla="*/ 224 w 747"/>
                <a:gd name="T49" fmla="*/ 555 h 891"/>
                <a:gd name="T50" fmla="*/ 178 w 747"/>
                <a:gd name="T51" fmla="*/ 547 h 891"/>
                <a:gd name="T52" fmla="*/ 172 w 747"/>
                <a:gd name="T53" fmla="*/ 565 h 891"/>
                <a:gd name="T54" fmla="*/ 196 w 747"/>
                <a:gd name="T55" fmla="*/ 597 h 891"/>
                <a:gd name="T56" fmla="*/ 187 w 747"/>
                <a:gd name="T57" fmla="*/ 652 h 891"/>
                <a:gd name="T58" fmla="*/ 111 w 747"/>
                <a:gd name="T59" fmla="*/ 701 h 891"/>
                <a:gd name="T60" fmla="*/ 127 w 747"/>
                <a:gd name="T61" fmla="*/ 729 h 891"/>
                <a:gd name="T62" fmla="*/ 238 w 747"/>
                <a:gd name="T63" fmla="*/ 744 h 891"/>
                <a:gd name="T64" fmla="*/ 296 w 747"/>
                <a:gd name="T65" fmla="*/ 768 h 891"/>
                <a:gd name="T66" fmla="*/ 149 w 747"/>
                <a:gd name="T67" fmla="*/ 785 h 891"/>
                <a:gd name="T68" fmla="*/ 98 w 747"/>
                <a:gd name="T69" fmla="*/ 827 h 891"/>
                <a:gd name="T70" fmla="*/ 45 w 747"/>
                <a:gd name="T71" fmla="*/ 880 h 891"/>
                <a:gd name="T72" fmla="*/ 103 w 747"/>
                <a:gd name="T73" fmla="*/ 864 h 891"/>
                <a:gd name="T74" fmla="*/ 166 w 747"/>
                <a:gd name="T75" fmla="*/ 859 h 891"/>
                <a:gd name="T76" fmla="*/ 225 w 747"/>
                <a:gd name="T77" fmla="*/ 857 h 891"/>
                <a:gd name="T78" fmla="*/ 304 w 747"/>
                <a:gd name="T79" fmla="*/ 824 h 891"/>
                <a:gd name="T80" fmla="*/ 404 w 747"/>
                <a:gd name="T81" fmla="*/ 824 h 891"/>
                <a:gd name="T82" fmla="*/ 478 w 747"/>
                <a:gd name="T83" fmla="*/ 812 h 891"/>
                <a:gd name="T84" fmla="*/ 603 w 747"/>
                <a:gd name="T85" fmla="*/ 808 h 891"/>
                <a:gd name="T86" fmla="*/ 683 w 747"/>
                <a:gd name="T87" fmla="*/ 780 h 891"/>
                <a:gd name="T88" fmla="*/ 632 w 747"/>
                <a:gd name="T89" fmla="*/ 748 h 891"/>
                <a:gd name="T90" fmla="*/ 650 w 747"/>
                <a:gd name="T91" fmla="*/ 710 h 891"/>
                <a:gd name="T92" fmla="*/ 713 w 747"/>
                <a:gd name="T93" fmla="*/ 678 h 891"/>
                <a:gd name="T94" fmla="*/ 737 w 747"/>
                <a:gd name="T95" fmla="*/ 615 h 891"/>
                <a:gd name="T96" fmla="*/ 626 w 747"/>
                <a:gd name="T97" fmla="*/ 590 h 891"/>
                <a:gd name="T98" fmla="*/ 568 w 747"/>
                <a:gd name="T99" fmla="*/ 593 h 891"/>
                <a:gd name="T100" fmla="*/ 585 w 747"/>
                <a:gd name="T101" fmla="*/ 537 h 891"/>
                <a:gd name="T102" fmla="*/ 574 w 747"/>
                <a:gd name="T103" fmla="*/ 511 h 891"/>
                <a:gd name="T104" fmla="*/ 557 w 747"/>
                <a:gd name="T105" fmla="*/ 470 h 891"/>
                <a:gd name="T106" fmla="*/ 413 w 747"/>
                <a:gd name="T107" fmla="*/ 355 h 891"/>
                <a:gd name="T108" fmla="*/ 361 w 747"/>
                <a:gd name="T109" fmla="*/ 270 h 891"/>
                <a:gd name="T110" fmla="*/ 254 w 747"/>
                <a:gd name="T111" fmla="*/ 269 h 891"/>
                <a:gd name="T112" fmla="*/ 320 w 747"/>
                <a:gd name="T113" fmla="*/ 226 h 891"/>
                <a:gd name="T114" fmla="*/ 388 w 747"/>
                <a:gd name="T115" fmla="*/ 156 h 891"/>
                <a:gd name="T116" fmla="*/ 394 w 747"/>
                <a:gd name="T117" fmla="*/ 100 h 891"/>
                <a:gd name="T118" fmla="*/ 319 w 747"/>
                <a:gd name="T119" fmla="*/ 103 h 891"/>
                <a:gd name="T120" fmla="*/ 233 w 747"/>
                <a:gd name="T121" fmla="*/ 107 h 891"/>
                <a:gd name="T122" fmla="*/ 231 w 747"/>
                <a:gd name="T123" fmla="*/ 74 h 891"/>
                <a:gd name="T124" fmla="*/ 303 w 747"/>
                <a:gd name="T125" fmla="*/ 0 h 8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7"/>
                <a:gd name="T190" fmla="*/ 0 h 891"/>
                <a:gd name="T191" fmla="*/ 747 w 747"/>
                <a:gd name="T192" fmla="*/ 891 h 8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7" h="891">
                  <a:moveTo>
                    <a:pt x="303" y="0"/>
                  </a:moveTo>
                  <a:lnTo>
                    <a:pt x="285" y="2"/>
                  </a:lnTo>
                  <a:lnTo>
                    <a:pt x="259" y="7"/>
                  </a:lnTo>
                  <a:lnTo>
                    <a:pt x="252" y="7"/>
                  </a:lnTo>
                  <a:lnTo>
                    <a:pt x="245" y="11"/>
                  </a:lnTo>
                  <a:lnTo>
                    <a:pt x="239" y="7"/>
                  </a:lnTo>
                  <a:lnTo>
                    <a:pt x="229" y="14"/>
                  </a:lnTo>
                  <a:lnTo>
                    <a:pt x="214" y="11"/>
                  </a:lnTo>
                  <a:lnTo>
                    <a:pt x="192" y="11"/>
                  </a:lnTo>
                  <a:lnTo>
                    <a:pt x="185" y="14"/>
                  </a:lnTo>
                  <a:lnTo>
                    <a:pt x="168" y="7"/>
                  </a:lnTo>
                  <a:lnTo>
                    <a:pt x="138" y="7"/>
                  </a:lnTo>
                  <a:lnTo>
                    <a:pt x="145" y="14"/>
                  </a:lnTo>
                  <a:lnTo>
                    <a:pt x="133" y="33"/>
                  </a:lnTo>
                  <a:lnTo>
                    <a:pt x="118" y="40"/>
                  </a:lnTo>
                  <a:lnTo>
                    <a:pt x="116" y="56"/>
                  </a:lnTo>
                  <a:lnTo>
                    <a:pt x="125" y="66"/>
                  </a:lnTo>
                  <a:lnTo>
                    <a:pt x="96" y="66"/>
                  </a:lnTo>
                  <a:lnTo>
                    <a:pt x="99" y="77"/>
                  </a:lnTo>
                  <a:lnTo>
                    <a:pt x="106" y="84"/>
                  </a:lnTo>
                  <a:lnTo>
                    <a:pt x="89" y="90"/>
                  </a:lnTo>
                  <a:lnTo>
                    <a:pt x="86" y="99"/>
                  </a:lnTo>
                  <a:lnTo>
                    <a:pt x="93" y="106"/>
                  </a:lnTo>
                  <a:lnTo>
                    <a:pt x="83" y="107"/>
                  </a:lnTo>
                  <a:lnTo>
                    <a:pt x="80" y="117"/>
                  </a:lnTo>
                  <a:lnTo>
                    <a:pt x="66" y="121"/>
                  </a:lnTo>
                  <a:lnTo>
                    <a:pt x="80" y="139"/>
                  </a:lnTo>
                  <a:lnTo>
                    <a:pt x="64" y="136"/>
                  </a:lnTo>
                  <a:lnTo>
                    <a:pt x="61" y="143"/>
                  </a:lnTo>
                  <a:lnTo>
                    <a:pt x="83" y="149"/>
                  </a:lnTo>
                  <a:lnTo>
                    <a:pt x="86" y="158"/>
                  </a:lnTo>
                  <a:lnTo>
                    <a:pt x="77" y="171"/>
                  </a:lnTo>
                  <a:lnTo>
                    <a:pt x="81" y="180"/>
                  </a:lnTo>
                  <a:lnTo>
                    <a:pt x="70" y="177"/>
                  </a:lnTo>
                  <a:lnTo>
                    <a:pt x="48" y="180"/>
                  </a:lnTo>
                  <a:lnTo>
                    <a:pt x="41" y="192"/>
                  </a:lnTo>
                  <a:lnTo>
                    <a:pt x="26" y="202"/>
                  </a:lnTo>
                  <a:lnTo>
                    <a:pt x="50" y="216"/>
                  </a:lnTo>
                  <a:lnTo>
                    <a:pt x="83" y="209"/>
                  </a:lnTo>
                  <a:lnTo>
                    <a:pt x="101" y="206"/>
                  </a:lnTo>
                  <a:lnTo>
                    <a:pt x="135" y="175"/>
                  </a:lnTo>
                  <a:lnTo>
                    <a:pt x="131" y="190"/>
                  </a:lnTo>
                  <a:lnTo>
                    <a:pt x="120" y="208"/>
                  </a:lnTo>
                  <a:lnTo>
                    <a:pt x="99" y="215"/>
                  </a:lnTo>
                  <a:lnTo>
                    <a:pt x="98" y="224"/>
                  </a:lnTo>
                  <a:lnTo>
                    <a:pt x="84" y="231"/>
                  </a:lnTo>
                  <a:lnTo>
                    <a:pt x="84" y="243"/>
                  </a:lnTo>
                  <a:lnTo>
                    <a:pt x="93" y="249"/>
                  </a:lnTo>
                  <a:lnTo>
                    <a:pt x="91" y="262"/>
                  </a:lnTo>
                  <a:lnTo>
                    <a:pt x="78" y="269"/>
                  </a:lnTo>
                  <a:lnTo>
                    <a:pt x="70" y="272"/>
                  </a:lnTo>
                  <a:lnTo>
                    <a:pt x="68" y="265"/>
                  </a:lnTo>
                  <a:lnTo>
                    <a:pt x="73" y="254"/>
                  </a:lnTo>
                  <a:lnTo>
                    <a:pt x="65" y="257"/>
                  </a:lnTo>
                  <a:lnTo>
                    <a:pt x="56" y="268"/>
                  </a:lnTo>
                  <a:lnTo>
                    <a:pt x="39" y="275"/>
                  </a:lnTo>
                  <a:lnTo>
                    <a:pt x="21" y="280"/>
                  </a:lnTo>
                  <a:lnTo>
                    <a:pt x="14" y="291"/>
                  </a:lnTo>
                  <a:lnTo>
                    <a:pt x="16" y="296"/>
                  </a:lnTo>
                  <a:lnTo>
                    <a:pt x="0" y="304"/>
                  </a:lnTo>
                  <a:lnTo>
                    <a:pt x="14" y="308"/>
                  </a:lnTo>
                  <a:lnTo>
                    <a:pt x="41" y="306"/>
                  </a:lnTo>
                  <a:lnTo>
                    <a:pt x="55" y="298"/>
                  </a:lnTo>
                  <a:lnTo>
                    <a:pt x="60" y="291"/>
                  </a:lnTo>
                  <a:lnTo>
                    <a:pt x="78" y="284"/>
                  </a:lnTo>
                  <a:lnTo>
                    <a:pt x="81" y="303"/>
                  </a:lnTo>
                  <a:lnTo>
                    <a:pt x="68" y="312"/>
                  </a:lnTo>
                  <a:lnTo>
                    <a:pt x="69" y="349"/>
                  </a:lnTo>
                  <a:lnTo>
                    <a:pt x="78" y="342"/>
                  </a:lnTo>
                  <a:lnTo>
                    <a:pt x="88" y="316"/>
                  </a:lnTo>
                  <a:lnTo>
                    <a:pt x="96" y="303"/>
                  </a:lnTo>
                  <a:lnTo>
                    <a:pt x="99" y="295"/>
                  </a:lnTo>
                  <a:lnTo>
                    <a:pt x="106" y="287"/>
                  </a:lnTo>
                  <a:lnTo>
                    <a:pt x="103" y="276"/>
                  </a:lnTo>
                  <a:lnTo>
                    <a:pt x="114" y="281"/>
                  </a:lnTo>
                  <a:lnTo>
                    <a:pt x="147" y="280"/>
                  </a:lnTo>
                  <a:lnTo>
                    <a:pt x="152" y="276"/>
                  </a:lnTo>
                  <a:lnTo>
                    <a:pt x="158" y="279"/>
                  </a:lnTo>
                  <a:lnTo>
                    <a:pt x="151" y="289"/>
                  </a:lnTo>
                  <a:lnTo>
                    <a:pt x="151" y="301"/>
                  </a:lnTo>
                  <a:lnTo>
                    <a:pt x="168" y="319"/>
                  </a:lnTo>
                  <a:lnTo>
                    <a:pt x="143" y="340"/>
                  </a:lnTo>
                  <a:lnTo>
                    <a:pt x="145" y="349"/>
                  </a:lnTo>
                  <a:lnTo>
                    <a:pt x="116" y="378"/>
                  </a:lnTo>
                  <a:lnTo>
                    <a:pt x="117" y="391"/>
                  </a:lnTo>
                  <a:lnTo>
                    <a:pt x="137" y="415"/>
                  </a:lnTo>
                  <a:lnTo>
                    <a:pt x="132" y="406"/>
                  </a:lnTo>
                  <a:lnTo>
                    <a:pt x="132" y="399"/>
                  </a:lnTo>
                  <a:lnTo>
                    <a:pt x="139" y="396"/>
                  </a:lnTo>
                  <a:lnTo>
                    <a:pt x="147" y="395"/>
                  </a:lnTo>
                  <a:lnTo>
                    <a:pt x="150" y="400"/>
                  </a:lnTo>
                  <a:lnTo>
                    <a:pt x="162" y="404"/>
                  </a:lnTo>
                  <a:lnTo>
                    <a:pt x="167" y="412"/>
                  </a:lnTo>
                  <a:lnTo>
                    <a:pt x="176" y="415"/>
                  </a:lnTo>
                  <a:lnTo>
                    <a:pt x="179" y="392"/>
                  </a:lnTo>
                  <a:lnTo>
                    <a:pt x="191" y="404"/>
                  </a:lnTo>
                  <a:lnTo>
                    <a:pt x="234" y="395"/>
                  </a:lnTo>
                  <a:lnTo>
                    <a:pt x="239" y="383"/>
                  </a:lnTo>
                  <a:lnTo>
                    <a:pt x="298" y="385"/>
                  </a:lnTo>
                  <a:lnTo>
                    <a:pt x="270" y="395"/>
                  </a:lnTo>
                  <a:lnTo>
                    <a:pt x="257" y="407"/>
                  </a:lnTo>
                  <a:lnTo>
                    <a:pt x="258" y="424"/>
                  </a:lnTo>
                  <a:lnTo>
                    <a:pt x="262" y="450"/>
                  </a:lnTo>
                  <a:lnTo>
                    <a:pt x="272" y="457"/>
                  </a:lnTo>
                  <a:lnTo>
                    <a:pt x="281" y="463"/>
                  </a:lnTo>
                  <a:lnTo>
                    <a:pt x="279" y="479"/>
                  </a:lnTo>
                  <a:lnTo>
                    <a:pt x="286" y="475"/>
                  </a:lnTo>
                  <a:lnTo>
                    <a:pt x="300" y="458"/>
                  </a:lnTo>
                  <a:lnTo>
                    <a:pt x="309" y="459"/>
                  </a:lnTo>
                  <a:lnTo>
                    <a:pt x="304" y="463"/>
                  </a:lnTo>
                  <a:lnTo>
                    <a:pt x="309" y="471"/>
                  </a:lnTo>
                  <a:lnTo>
                    <a:pt x="309" y="477"/>
                  </a:lnTo>
                  <a:lnTo>
                    <a:pt x="302" y="486"/>
                  </a:lnTo>
                  <a:lnTo>
                    <a:pt x="304" y="491"/>
                  </a:lnTo>
                  <a:lnTo>
                    <a:pt x="298" y="494"/>
                  </a:lnTo>
                  <a:lnTo>
                    <a:pt x="292" y="503"/>
                  </a:lnTo>
                  <a:lnTo>
                    <a:pt x="293" y="550"/>
                  </a:lnTo>
                  <a:lnTo>
                    <a:pt x="276" y="547"/>
                  </a:lnTo>
                  <a:lnTo>
                    <a:pt x="286" y="561"/>
                  </a:lnTo>
                  <a:lnTo>
                    <a:pt x="281" y="558"/>
                  </a:lnTo>
                  <a:lnTo>
                    <a:pt x="269" y="558"/>
                  </a:lnTo>
                  <a:lnTo>
                    <a:pt x="250" y="546"/>
                  </a:lnTo>
                  <a:lnTo>
                    <a:pt x="238" y="551"/>
                  </a:lnTo>
                  <a:lnTo>
                    <a:pt x="222" y="549"/>
                  </a:lnTo>
                  <a:lnTo>
                    <a:pt x="224" y="555"/>
                  </a:lnTo>
                  <a:lnTo>
                    <a:pt x="217" y="554"/>
                  </a:lnTo>
                  <a:lnTo>
                    <a:pt x="209" y="558"/>
                  </a:lnTo>
                  <a:lnTo>
                    <a:pt x="199" y="556"/>
                  </a:lnTo>
                  <a:lnTo>
                    <a:pt x="191" y="546"/>
                  </a:lnTo>
                  <a:lnTo>
                    <a:pt x="178" y="547"/>
                  </a:lnTo>
                  <a:lnTo>
                    <a:pt x="168" y="541"/>
                  </a:lnTo>
                  <a:lnTo>
                    <a:pt x="157" y="546"/>
                  </a:lnTo>
                  <a:lnTo>
                    <a:pt x="149" y="555"/>
                  </a:lnTo>
                  <a:lnTo>
                    <a:pt x="159" y="559"/>
                  </a:lnTo>
                  <a:lnTo>
                    <a:pt x="172" y="565"/>
                  </a:lnTo>
                  <a:lnTo>
                    <a:pt x="174" y="582"/>
                  </a:lnTo>
                  <a:lnTo>
                    <a:pt x="149" y="593"/>
                  </a:lnTo>
                  <a:lnTo>
                    <a:pt x="141" y="600"/>
                  </a:lnTo>
                  <a:lnTo>
                    <a:pt x="147" y="604"/>
                  </a:lnTo>
                  <a:lnTo>
                    <a:pt x="196" y="597"/>
                  </a:lnTo>
                  <a:lnTo>
                    <a:pt x="197" y="608"/>
                  </a:lnTo>
                  <a:lnTo>
                    <a:pt x="206" y="608"/>
                  </a:lnTo>
                  <a:lnTo>
                    <a:pt x="192" y="624"/>
                  </a:lnTo>
                  <a:lnTo>
                    <a:pt x="204" y="629"/>
                  </a:lnTo>
                  <a:lnTo>
                    <a:pt x="187" y="652"/>
                  </a:lnTo>
                  <a:lnTo>
                    <a:pt x="157" y="657"/>
                  </a:lnTo>
                  <a:lnTo>
                    <a:pt x="141" y="676"/>
                  </a:lnTo>
                  <a:lnTo>
                    <a:pt x="104" y="686"/>
                  </a:lnTo>
                  <a:lnTo>
                    <a:pt x="115" y="693"/>
                  </a:lnTo>
                  <a:lnTo>
                    <a:pt x="111" y="701"/>
                  </a:lnTo>
                  <a:lnTo>
                    <a:pt x="129" y="705"/>
                  </a:lnTo>
                  <a:lnTo>
                    <a:pt x="120" y="709"/>
                  </a:lnTo>
                  <a:lnTo>
                    <a:pt x="127" y="714"/>
                  </a:lnTo>
                  <a:lnTo>
                    <a:pt x="78" y="716"/>
                  </a:lnTo>
                  <a:lnTo>
                    <a:pt x="127" y="729"/>
                  </a:lnTo>
                  <a:lnTo>
                    <a:pt x="145" y="717"/>
                  </a:lnTo>
                  <a:lnTo>
                    <a:pt x="180" y="717"/>
                  </a:lnTo>
                  <a:lnTo>
                    <a:pt x="191" y="729"/>
                  </a:lnTo>
                  <a:lnTo>
                    <a:pt x="194" y="726"/>
                  </a:lnTo>
                  <a:lnTo>
                    <a:pt x="238" y="744"/>
                  </a:lnTo>
                  <a:lnTo>
                    <a:pt x="279" y="744"/>
                  </a:lnTo>
                  <a:lnTo>
                    <a:pt x="308" y="729"/>
                  </a:lnTo>
                  <a:lnTo>
                    <a:pt x="339" y="729"/>
                  </a:lnTo>
                  <a:lnTo>
                    <a:pt x="299" y="752"/>
                  </a:lnTo>
                  <a:lnTo>
                    <a:pt x="296" y="768"/>
                  </a:lnTo>
                  <a:lnTo>
                    <a:pt x="273" y="768"/>
                  </a:lnTo>
                  <a:lnTo>
                    <a:pt x="253" y="764"/>
                  </a:lnTo>
                  <a:lnTo>
                    <a:pt x="168" y="772"/>
                  </a:lnTo>
                  <a:lnTo>
                    <a:pt x="175" y="780"/>
                  </a:lnTo>
                  <a:lnTo>
                    <a:pt x="149" y="785"/>
                  </a:lnTo>
                  <a:lnTo>
                    <a:pt x="134" y="787"/>
                  </a:lnTo>
                  <a:lnTo>
                    <a:pt x="127" y="811"/>
                  </a:lnTo>
                  <a:lnTo>
                    <a:pt x="118" y="815"/>
                  </a:lnTo>
                  <a:lnTo>
                    <a:pt x="108" y="828"/>
                  </a:lnTo>
                  <a:lnTo>
                    <a:pt x="98" y="827"/>
                  </a:lnTo>
                  <a:lnTo>
                    <a:pt x="84" y="842"/>
                  </a:lnTo>
                  <a:lnTo>
                    <a:pt x="59" y="855"/>
                  </a:lnTo>
                  <a:lnTo>
                    <a:pt x="46" y="861"/>
                  </a:lnTo>
                  <a:lnTo>
                    <a:pt x="16" y="887"/>
                  </a:lnTo>
                  <a:lnTo>
                    <a:pt x="45" y="880"/>
                  </a:lnTo>
                  <a:lnTo>
                    <a:pt x="44" y="890"/>
                  </a:lnTo>
                  <a:lnTo>
                    <a:pt x="74" y="890"/>
                  </a:lnTo>
                  <a:lnTo>
                    <a:pt x="80" y="879"/>
                  </a:lnTo>
                  <a:lnTo>
                    <a:pt x="94" y="879"/>
                  </a:lnTo>
                  <a:lnTo>
                    <a:pt x="103" y="864"/>
                  </a:lnTo>
                  <a:lnTo>
                    <a:pt x="109" y="868"/>
                  </a:lnTo>
                  <a:lnTo>
                    <a:pt x="111" y="864"/>
                  </a:lnTo>
                  <a:lnTo>
                    <a:pt x="131" y="864"/>
                  </a:lnTo>
                  <a:lnTo>
                    <a:pt x="159" y="851"/>
                  </a:lnTo>
                  <a:lnTo>
                    <a:pt x="166" y="859"/>
                  </a:lnTo>
                  <a:lnTo>
                    <a:pt x="179" y="858"/>
                  </a:lnTo>
                  <a:lnTo>
                    <a:pt x="186" y="873"/>
                  </a:lnTo>
                  <a:lnTo>
                    <a:pt x="215" y="875"/>
                  </a:lnTo>
                  <a:lnTo>
                    <a:pt x="209" y="861"/>
                  </a:lnTo>
                  <a:lnTo>
                    <a:pt x="225" y="857"/>
                  </a:lnTo>
                  <a:lnTo>
                    <a:pt x="227" y="849"/>
                  </a:lnTo>
                  <a:lnTo>
                    <a:pt x="239" y="840"/>
                  </a:lnTo>
                  <a:lnTo>
                    <a:pt x="239" y="820"/>
                  </a:lnTo>
                  <a:lnTo>
                    <a:pt x="257" y="827"/>
                  </a:lnTo>
                  <a:lnTo>
                    <a:pt x="304" y="824"/>
                  </a:lnTo>
                  <a:lnTo>
                    <a:pt x="326" y="835"/>
                  </a:lnTo>
                  <a:lnTo>
                    <a:pt x="346" y="831"/>
                  </a:lnTo>
                  <a:lnTo>
                    <a:pt x="374" y="839"/>
                  </a:lnTo>
                  <a:lnTo>
                    <a:pt x="379" y="825"/>
                  </a:lnTo>
                  <a:lnTo>
                    <a:pt x="404" y="824"/>
                  </a:lnTo>
                  <a:lnTo>
                    <a:pt x="422" y="804"/>
                  </a:lnTo>
                  <a:lnTo>
                    <a:pt x="428" y="812"/>
                  </a:lnTo>
                  <a:lnTo>
                    <a:pt x="445" y="807"/>
                  </a:lnTo>
                  <a:lnTo>
                    <a:pt x="455" y="820"/>
                  </a:lnTo>
                  <a:lnTo>
                    <a:pt x="478" y="812"/>
                  </a:lnTo>
                  <a:lnTo>
                    <a:pt x="498" y="816"/>
                  </a:lnTo>
                  <a:lnTo>
                    <a:pt x="534" y="804"/>
                  </a:lnTo>
                  <a:lnTo>
                    <a:pt x="553" y="808"/>
                  </a:lnTo>
                  <a:lnTo>
                    <a:pt x="579" y="816"/>
                  </a:lnTo>
                  <a:lnTo>
                    <a:pt x="603" y="808"/>
                  </a:lnTo>
                  <a:lnTo>
                    <a:pt x="618" y="805"/>
                  </a:lnTo>
                  <a:lnTo>
                    <a:pt x="638" y="804"/>
                  </a:lnTo>
                  <a:lnTo>
                    <a:pt x="661" y="800"/>
                  </a:lnTo>
                  <a:lnTo>
                    <a:pt x="675" y="790"/>
                  </a:lnTo>
                  <a:lnTo>
                    <a:pt x="683" y="780"/>
                  </a:lnTo>
                  <a:lnTo>
                    <a:pt x="698" y="776"/>
                  </a:lnTo>
                  <a:lnTo>
                    <a:pt x="709" y="748"/>
                  </a:lnTo>
                  <a:lnTo>
                    <a:pt x="659" y="749"/>
                  </a:lnTo>
                  <a:lnTo>
                    <a:pt x="643" y="753"/>
                  </a:lnTo>
                  <a:lnTo>
                    <a:pt x="632" y="748"/>
                  </a:lnTo>
                  <a:lnTo>
                    <a:pt x="652" y="737"/>
                  </a:lnTo>
                  <a:lnTo>
                    <a:pt x="633" y="736"/>
                  </a:lnTo>
                  <a:lnTo>
                    <a:pt x="661" y="725"/>
                  </a:lnTo>
                  <a:lnTo>
                    <a:pt x="663" y="721"/>
                  </a:lnTo>
                  <a:lnTo>
                    <a:pt x="650" y="710"/>
                  </a:lnTo>
                  <a:lnTo>
                    <a:pt x="661" y="701"/>
                  </a:lnTo>
                  <a:lnTo>
                    <a:pt x="675" y="710"/>
                  </a:lnTo>
                  <a:lnTo>
                    <a:pt x="699" y="701"/>
                  </a:lnTo>
                  <a:lnTo>
                    <a:pt x="697" y="689"/>
                  </a:lnTo>
                  <a:lnTo>
                    <a:pt x="713" y="678"/>
                  </a:lnTo>
                  <a:lnTo>
                    <a:pt x="715" y="670"/>
                  </a:lnTo>
                  <a:lnTo>
                    <a:pt x="724" y="659"/>
                  </a:lnTo>
                  <a:lnTo>
                    <a:pt x="741" y="650"/>
                  </a:lnTo>
                  <a:lnTo>
                    <a:pt x="746" y="634"/>
                  </a:lnTo>
                  <a:lnTo>
                    <a:pt x="737" y="615"/>
                  </a:lnTo>
                  <a:lnTo>
                    <a:pt x="721" y="605"/>
                  </a:lnTo>
                  <a:lnTo>
                    <a:pt x="704" y="599"/>
                  </a:lnTo>
                  <a:lnTo>
                    <a:pt x="668" y="590"/>
                  </a:lnTo>
                  <a:lnTo>
                    <a:pt x="637" y="586"/>
                  </a:lnTo>
                  <a:lnTo>
                    <a:pt x="626" y="590"/>
                  </a:lnTo>
                  <a:lnTo>
                    <a:pt x="618" y="602"/>
                  </a:lnTo>
                  <a:lnTo>
                    <a:pt x="603" y="601"/>
                  </a:lnTo>
                  <a:lnTo>
                    <a:pt x="587" y="597"/>
                  </a:lnTo>
                  <a:lnTo>
                    <a:pt x="575" y="597"/>
                  </a:lnTo>
                  <a:lnTo>
                    <a:pt x="568" y="593"/>
                  </a:lnTo>
                  <a:lnTo>
                    <a:pt x="577" y="585"/>
                  </a:lnTo>
                  <a:lnTo>
                    <a:pt x="590" y="577"/>
                  </a:lnTo>
                  <a:lnTo>
                    <a:pt x="598" y="567"/>
                  </a:lnTo>
                  <a:lnTo>
                    <a:pt x="598" y="548"/>
                  </a:lnTo>
                  <a:lnTo>
                    <a:pt x="585" y="537"/>
                  </a:lnTo>
                  <a:lnTo>
                    <a:pt x="576" y="536"/>
                  </a:lnTo>
                  <a:lnTo>
                    <a:pt x="560" y="525"/>
                  </a:lnTo>
                  <a:lnTo>
                    <a:pt x="558" y="520"/>
                  </a:lnTo>
                  <a:lnTo>
                    <a:pt x="562" y="518"/>
                  </a:lnTo>
                  <a:lnTo>
                    <a:pt x="574" y="511"/>
                  </a:lnTo>
                  <a:lnTo>
                    <a:pt x="574" y="506"/>
                  </a:lnTo>
                  <a:lnTo>
                    <a:pt x="564" y="500"/>
                  </a:lnTo>
                  <a:lnTo>
                    <a:pt x="564" y="493"/>
                  </a:lnTo>
                  <a:lnTo>
                    <a:pt x="557" y="488"/>
                  </a:lnTo>
                  <a:lnTo>
                    <a:pt x="557" y="470"/>
                  </a:lnTo>
                  <a:lnTo>
                    <a:pt x="534" y="455"/>
                  </a:lnTo>
                  <a:lnTo>
                    <a:pt x="528" y="455"/>
                  </a:lnTo>
                  <a:lnTo>
                    <a:pt x="516" y="418"/>
                  </a:lnTo>
                  <a:lnTo>
                    <a:pt x="452" y="409"/>
                  </a:lnTo>
                  <a:lnTo>
                    <a:pt x="413" y="355"/>
                  </a:lnTo>
                  <a:lnTo>
                    <a:pt x="422" y="320"/>
                  </a:lnTo>
                  <a:lnTo>
                    <a:pt x="418" y="303"/>
                  </a:lnTo>
                  <a:lnTo>
                    <a:pt x="404" y="287"/>
                  </a:lnTo>
                  <a:lnTo>
                    <a:pt x="383" y="278"/>
                  </a:lnTo>
                  <a:lnTo>
                    <a:pt x="361" y="270"/>
                  </a:lnTo>
                  <a:lnTo>
                    <a:pt x="339" y="268"/>
                  </a:lnTo>
                  <a:lnTo>
                    <a:pt x="318" y="275"/>
                  </a:lnTo>
                  <a:lnTo>
                    <a:pt x="290" y="278"/>
                  </a:lnTo>
                  <a:lnTo>
                    <a:pt x="253" y="277"/>
                  </a:lnTo>
                  <a:lnTo>
                    <a:pt x="254" y="269"/>
                  </a:lnTo>
                  <a:lnTo>
                    <a:pt x="280" y="272"/>
                  </a:lnTo>
                  <a:lnTo>
                    <a:pt x="327" y="253"/>
                  </a:lnTo>
                  <a:lnTo>
                    <a:pt x="337" y="237"/>
                  </a:lnTo>
                  <a:lnTo>
                    <a:pt x="324" y="236"/>
                  </a:lnTo>
                  <a:lnTo>
                    <a:pt x="320" y="226"/>
                  </a:lnTo>
                  <a:lnTo>
                    <a:pt x="336" y="223"/>
                  </a:lnTo>
                  <a:lnTo>
                    <a:pt x="356" y="208"/>
                  </a:lnTo>
                  <a:lnTo>
                    <a:pt x="363" y="190"/>
                  </a:lnTo>
                  <a:lnTo>
                    <a:pt x="376" y="169"/>
                  </a:lnTo>
                  <a:lnTo>
                    <a:pt x="388" y="156"/>
                  </a:lnTo>
                  <a:lnTo>
                    <a:pt x="389" y="141"/>
                  </a:lnTo>
                  <a:lnTo>
                    <a:pt x="395" y="127"/>
                  </a:lnTo>
                  <a:lnTo>
                    <a:pt x="404" y="119"/>
                  </a:lnTo>
                  <a:lnTo>
                    <a:pt x="402" y="106"/>
                  </a:lnTo>
                  <a:lnTo>
                    <a:pt x="394" y="100"/>
                  </a:lnTo>
                  <a:lnTo>
                    <a:pt x="375" y="99"/>
                  </a:lnTo>
                  <a:lnTo>
                    <a:pt x="354" y="103"/>
                  </a:lnTo>
                  <a:lnTo>
                    <a:pt x="332" y="95"/>
                  </a:lnTo>
                  <a:lnTo>
                    <a:pt x="323" y="95"/>
                  </a:lnTo>
                  <a:lnTo>
                    <a:pt x="319" y="103"/>
                  </a:lnTo>
                  <a:lnTo>
                    <a:pt x="298" y="100"/>
                  </a:lnTo>
                  <a:lnTo>
                    <a:pt x="280" y="95"/>
                  </a:lnTo>
                  <a:lnTo>
                    <a:pt x="256" y="99"/>
                  </a:lnTo>
                  <a:lnTo>
                    <a:pt x="245" y="103"/>
                  </a:lnTo>
                  <a:lnTo>
                    <a:pt x="233" y="107"/>
                  </a:lnTo>
                  <a:lnTo>
                    <a:pt x="228" y="98"/>
                  </a:lnTo>
                  <a:lnTo>
                    <a:pt x="223" y="108"/>
                  </a:lnTo>
                  <a:lnTo>
                    <a:pt x="218" y="95"/>
                  </a:lnTo>
                  <a:lnTo>
                    <a:pt x="243" y="83"/>
                  </a:lnTo>
                  <a:lnTo>
                    <a:pt x="231" y="74"/>
                  </a:lnTo>
                  <a:lnTo>
                    <a:pt x="262" y="51"/>
                  </a:lnTo>
                  <a:lnTo>
                    <a:pt x="298" y="33"/>
                  </a:lnTo>
                  <a:lnTo>
                    <a:pt x="309" y="19"/>
                  </a:lnTo>
                  <a:lnTo>
                    <a:pt x="302" y="14"/>
                  </a:lnTo>
                  <a:lnTo>
                    <a:pt x="303"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grpSp>
      <p:grpSp>
        <p:nvGrpSpPr>
          <p:cNvPr id="7" name="Group 9"/>
          <p:cNvGrpSpPr>
            <a:grpSpLocks/>
          </p:cNvGrpSpPr>
          <p:nvPr/>
        </p:nvGrpSpPr>
        <p:grpSpPr bwMode="auto">
          <a:xfrm>
            <a:off x="3763962" y="3294062"/>
            <a:ext cx="2062163" cy="2468563"/>
            <a:chOff x="2382" y="2184"/>
            <a:chExt cx="1299" cy="1555"/>
          </a:xfrm>
        </p:grpSpPr>
        <p:sp>
          <p:nvSpPr>
            <p:cNvPr id="8" name="Freeform 7"/>
            <p:cNvSpPr>
              <a:spLocks/>
            </p:cNvSpPr>
            <p:nvPr/>
          </p:nvSpPr>
          <p:spPr bwMode="auto">
            <a:xfrm>
              <a:off x="2392" y="2201"/>
              <a:ext cx="1289" cy="1538"/>
            </a:xfrm>
            <a:custGeom>
              <a:avLst/>
              <a:gdLst>
                <a:gd name="T0" fmla="*/ 424 w 1289"/>
                <a:gd name="T1" fmla="*/ 20 h 1538"/>
                <a:gd name="T2" fmla="*/ 321 w 1289"/>
                <a:gd name="T3" fmla="*/ 26 h 1538"/>
                <a:gd name="T4" fmla="*/ 204 w 1289"/>
                <a:gd name="T5" fmla="*/ 70 h 1538"/>
                <a:gd name="T6" fmla="*/ 184 w 1289"/>
                <a:gd name="T7" fmla="*/ 146 h 1538"/>
                <a:gd name="T8" fmla="*/ 138 w 1289"/>
                <a:gd name="T9" fmla="*/ 203 h 1538"/>
                <a:gd name="T10" fmla="*/ 143 w 1289"/>
                <a:gd name="T11" fmla="*/ 259 h 1538"/>
                <a:gd name="T12" fmla="*/ 84 w 1289"/>
                <a:gd name="T13" fmla="*/ 313 h 1538"/>
                <a:gd name="T14" fmla="*/ 176 w 1289"/>
                <a:gd name="T15" fmla="*/ 356 h 1538"/>
                <a:gd name="T16" fmla="*/ 170 w 1289"/>
                <a:gd name="T17" fmla="*/ 387 h 1538"/>
                <a:gd name="T18" fmla="*/ 135 w 1289"/>
                <a:gd name="T19" fmla="*/ 465 h 1538"/>
                <a:gd name="T20" fmla="*/ 97 w 1289"/>
                <a:gd name="T21" fmla="*/ 463 h 1538"/>
                <a:gd name="T22" fmla="*/ 0 w 1289"/>
                <a:gd name="T23" fmla="*/ 527 h 1538"/>
                <a:gd name="T24" fmla="*/ 135 w 1289"/>
                <a:gd name="T25" fmla="*/ 491 h 1538"/>
                <a:gd name="T26" fmla="*/ 152 w 1289"/>
                <a:gd name="T27" fmla="*/ 547 h 1538"/>
                <a:gd name="T28" fmla="*/ 197 w 1289"/>
                <a:gd name="T29" fmla="*/ 485 h 1538"/>
                <a:gd name="T30" fmla="*/ 262 w 1289"/>
                <a:gd name="T31" fmla="*/ 521 h 1538"/>
                <a:gd name="T32" fmla="*/ 202 w 1289"/>
                <a:gd name="T33" fmla="*/ 677 h 1538"/>
                <a:gd name="T34" fmla="*/ 254 w 1289"/>
                <a:gd name="T35" fmla="*/ 683 h 1538"/>
                <a:gd name="T36" fmla="*/ 310 w 1289"/>
                <a:gd name="T37" fmla="*/ 678 h 1538"/>
                <a:gd name="T38" fmla="*/ 467 w 1289"/>
                <a:gd name="T39" fmla="*/ 683 h 1538"/>
                <a:gd name="T40" fmla="*/ 485 w 1289"/>
                <a:gd name="T41" fmla="*/ 801 h 1538"/>
                <a:gd name="T42" fmla="*/ 526 w 1289"/>
                <a:gd name="T43" fmla="*/ 801 h 1538"/>
                <a:gd name="T44" fmla="*/ 515 w 1289"/>
                <a:gd name="T45" fmla="*/ 854 h 1538"/>
                <a:gd name="T46" fmla="*/ 485 w 1289"/>
                <a:gd name="T47" fmla="*/ 964 h 1538"/>
                <a:gd name="T48" fmla="*/ 388 w 1289"/>
                <a:gd name="T49" fmla="*/ 959 h 1538"/>
                <a:gd name="T50" fmla="*/ 308 w 1289"/>
                <a:gd name="T51" fmla="*/ 946 h 1538"/>
                <a:gd name="T52" fmla="*/ 298 w 1289"/>
                <a:gd name="T53" fmla="*/ 977 h 1538"/>
                <a:gd name="T54" fmla="*/ 340 w 1289"/>
                <a:gd name="T55" fmla="*/ 1033 h 1538"/>
                <a:gd name="T56" fmla="*/ 324 w 1289"/>
                <a:gd name="T57" fmla="*/ 1127 h 1538"/>
                <a:gd name="T58" fmla="*/ 193 w 1289"/>
                <a:gd name="T59" fmla="*/ 1212 h 1538"/>
                <a:gd name="T60" fmla="*/ 220 w 1289"/>
                <a:gd name="T61" fmla="*/ 1259 h 1538"/>
                <a:gd name="T62" fmla="*/ 411 w 1289"/>
                <a:gd name="T63" fmla="*/ 1287 h 1538"/>
                <a:gd name="T64" fmla="*/ 512 w 1289"/>
                <a:gd name="T65" fmla="*/ 1328 h 1538"/>
                <a:gd name="T66" fmla="*/ 259 w 1289"/>
                <a:gd name="T67" fmla="*/ 1357 h 1538"/>
                <a:gd name="T68" fmla="*/ 170 w 1289"/>
                <a:gd name="T69" fmla="*/ 1429 h 1538"/>
                <a:gd name="T70" fmla="*/ 80 w 1289"/>
                <a:gd name="T71" fmla="*/ 1520 h 1538"/>
                <a:gd name="T72" fmla="*/ 178 w 1289"/>
                <a:gd name="T73" fmla="*/ 1493 h 1538"/>
                <a:gd name="T74" fmla="*/ 287 w 1289"/>
                <a:gd name="T75" fmla="*/ 1484 h 1538"/>
                <a:gd name="T76" fmla="*/ 390 w 1289"/>
                <a:gd name="T77" fmla="*/ 1480 h 1538"/>
                <a:gd name="T78" fmla="*/ 527 w 1289"/>
                <a:gd name="T79" fmla="*/ 1423 h 1538"/>
                <a:gd name="T80" fmla="*/ 698 w 1289"/>
                <a:gd name="T81" fmla="*/ 1423 h 1538"/>
                <a:gd name="T82" fmla="*/ 827 w 1289"/>
                <a:gd name="T83" fmla="*/ 1404 h 1538"/>
                <a:gd name="T84" fmla="*/ 1042 w 1289"/>
                <a:gd name="T85" fmla="*/ 1397 h 1538"/>
                <a:gd name="T86" fmla="*/ 1180 w 1289"/>
                <a:gd name="T87" fmla="*/ 1349 h 1538"/>
                <a:gd name="T88" fmla="*/ 1092 w 1289"/>
                <a:gd name="T89" fmla="*/ 1294 h 1538"/>
                <a:gd name="T90" fmla="*/ 1123 w 1289"/>
                <a:gd name="T91" fmla="*/ 1226 h 1538"/>
                <a:gd name="T92" fmla="*/ 1231 w 1289"/>
                <a:gd name="T93" fmla="*/ 1172 h 1538"/>
                <a:gd name="T94" fmla="*/ 1272 w 1289"/>
                <a:gd name="T95" fmla="*/ 1064 h 1538"/>
                <a:gd name="T96" fmla="*/ 1083 w 1289"/>
                <a:gd name="T97" fmla="*/ 1020 h 1538"/>
                <a:gd name="T98" fmla="*/ 981 w 1289"/>
                <a:gd name="T99" fmla="*/ 1026 h 1538"/>
                <a:gd name="T100" fmla="*/ 1010 w 1289"/>
                <a:gd name="T101" fmla="*/ 928 h 1538"/>
                <a:gd name="T102" fmla="*/ 991 w 1289"/>
                <a:gd name="T103" fmla="*/ 884 h 1538"/>
                <a:gd name="T104" fmla="*/ 962 w 1289"/>
                <a:gd name="T105" fmla="*/ 813 h 1538"/>
                <a:gd name="T106" fmla="*/ 714 w 1289"/>
                <a:gd name="T107" fmla="*/ 614 h 1538"/>
                <a:gd name="T108" fmla="*/ 624 w 1289"/>
                <a:gd name="T109" fmla="*/ 467 h 1538"/>
                <a:gd name="T110" fmla="*/ 439 w 1289"/>
                <a:gd name="T111" fmla="*/ 465 h 1538"/>
                <a:gd name="T112" fmla="*/ 554 w 1289"/>
                <a:gd name="T113" fmla="*/ 392 h 1538"/>
                <a:gd name="T114" fmla="*/ 670 w 1289"/>
                <a:gd name="T115" fmla="*/ 271 h 1538"/>
                <a:gd name="T116" fmla="*/ 680 w 1289"/>
                <a:gd name="T117" fmla="*/ 174 h 1538"/>
                <a:gd name="T118" fmla="*/ 553 w 1289"/>
                <a:gd name="T119" fmla="*/ 178 h 1538"/>
                <a:gd name="T120" fmla="*/ 403 w 1289"/>
                <a:gd name="T121" fmla="*/ 185 h 1538"/>
                <a:gd name="T122" fmla="*/ 400 w 1289"/>
                <a:gd name="T123" fmla="*/ 129 h 1538"/>
                <a:gd name="T124" fmla="*/ 525 w 1289"/>
                <a:gd name="T125" fmla="*/ 0 h 15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89"/>
                <a:gd name="T190" fmla="*/ 0 h 1538"/>
                <a:gd name="T191" fmla="*/ 1289 w 1289"/>
                <a:gd name="T192" fmla="*/ 1538 h 15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89" h="1538">
                  <a:moveTo>
                    <a:pt x="525" y="0"/>
                  </a:moveTo>
                  <a:lnTo>
                    <a:pt x="492" y="5"/>
                  </a:lnTo>
                  <a:lnTo>
                    <a:pt x="447" y="13"/>
                  </a:lnTo>
                  <a:lnTo>
                    <a:pt x="435" y="13"/>
                  </a:lnTo>
                  <a:lnTo>
                    <a:pt x="424" y="20"/>
                  </a:lnTo>
                  <a:lnTo>
                    <a:pt x="413" y="14"/>
                  </a:lnTo>
                  <a:lnTo>
                    <a:pt x="396" y="26"/>
                  </a:lnTo>
                  <a:lnTo>
                    <a:pt x="371" y="20"/>
                  </a:lnTo>
                  <a:lnTo>
                    <a:pt x="333" y="20"/>
                  </a:lnTo>
                  <a:lnTo>
                    <a:pt x="321" y="26"/>
                  </a:lnTo>
                  <a:lnTo>
                    <a:pt x="291" y="13"/>
                  </a:lnTo>
                  <a:lnTo>
                    <a:pt x="239" y="13"/>
                  </a:lnTo>
                  <a:lnTo>
                    <a:pt x="250" y="25"/>
                  </a:lnTo>
                  <a:lnTo>
                    <a:pt x="230" y="59"/>
                  </a:lnTo>
                  <a:lnTo>
                    <a:pt x="204" y="70"/>
                  </a:lnTo>
                  <a:lnTo>
                    <a:pt x="201" y="98"/>
                  </a:lnTo>
                  <a:lnTo>
                    <a:pt x="216" y="115"/>
                  </a:lnTo>
                  <a:lnTo>
                    <a:pt x="167" y="115"/>
                  </a:lnTo>
                  <a:lnTo>
                    <a:pt x="172" y="134"/>
                  </a:lnTo>
                  <a:lnTo>
                    <a:pt x="184" y="146"/>
                  </a:lnTo>
                  <a:lnTo>
                    <a:pt x="155" y="156"/>
                  </a:lnTo>
                  <a:lnTo>
                    <a:pt x="150" y="171"/>
                  </a:lnTo>
                  <a:lnTo>
                    <a:pt x="161" y="183"/>
                  </a:lnTo>
                  <a:lnTo>
                    <a:pt x="143" y="185"/>
                  </a:lnTo>
                  <a:lnTo>
                    <a:pt x="138" y="203"/>
                  </a:lnTo>
                  <a:lnTo>
                    <a:pt x="115" y="209"/>
                  </a:lnTo>
                  <a:lnTo>
                    <a:pt x="138" y="240"/>
                  </a:lnTo>
                  <a:lnTo>
                    <a:pt x="111" y="235"/>
                  </a:lnTo>
                  <a:lnTo>
                    <a:pt x="106" y="247"/>
                  </a:lnTo>
                  <a:lnTo>
                    <a:pt x="143" y="259"/>
                  </a:lnTo>
                  <a:lnTo>
                    <a:pt x="150" y="274"/>
                  </a:lnTo>
                  <a:lnTo>
                    <a:pt x="134" y="296"/>
                  </a:lnTo>
                  <a:lnTo>
                    <a:pt x="141" y="312"/>
                  </a:lnTo>
                  <a:lnTo>
                    <a:pt x="121" y="307"/>
                  </a:lnTo>
                  <a:lnTo>
                    <a:pt x="84" y="313"/>
                  </a:lnTo>
                  <a:lnTo>
                    <a:pt x="72" y="333"/>
                  </a:lnTo>
                  <a:lnTo>
                    <a:pt x="46" y="350"/>
                  </a:lnTo>
                  <a:lnTo>
                    <a:pt x="87" y="374"/>
                  </a:lnTo>
                  <a:lnTo>
                    <a:pt x="143" y="362"/>
                  </a:lnTo>
                  <a:lnTo>
                    <a:pt x="176" y="356"/>
                  </a:lnTo>
                  <a:lnTo>
                    <a:pt x="233" y="304"/>
                  </a:lnTo>
                  <a:lnTo>
                    <a:pt x="226" y="329"/>
                  </a:lnTo>
                  <a:lnTo>
                    <a:pt x="207" y="360"/>
                  </a:lnTo>
                  <a:lnTo>
                    <a:pt x="172" y="372"/>
                  </a:lnTo>
                  <a:lnTo>
                    <a:pt x="170" y="387"/>
                  </a:lnTo>
                  <a:lnTo>
                    <a:pt x="146" y="399"/>
                  </a:lnTo>
                  <a:lnTo>
                    <a:pt x="146" y="420"/>
                  </a:lnTo>
                  <a:lnTo>
                    <a:pt x="161" y="430"/>
                  </a:lnTo>
                  <a:lnTo>
                    <a:pt x="158" y="453"/>
                  </a:lnTo>
                  <a:lnTo>
                    <a:pt x="135" y="465"/>
                  </a:lnTo>
                  <a:lnTo>
                    <a:pt x="121" y="470"/>
                  </a:lnTo>
                  <a:lnTo>
                    <a:pt x="118" y="459"/>
                  </a:lnTo>
                  <a:lnTo>
                    <a:pt x="126" y="439"/>
                  </a:lnTo>
                  <a:lnTo>
                    <a:pt x="113" y="445"/>
                  </a:lnTo>
                  <a:lnTo>
                    <a:pt x="97" y="463"/>
                  </a:lnTo>
                  <a:lnTo>
                    <a:pt x="69" y="475"/>
                  </a:lnTo>
                  <a:lnTo>
                    <a:pt x="37" y="484"/>
                  </a:lnTo>
                  <a:lnTo>
                    <a:pt x="27" y="503"/>
                  </a:lnTo>
                  <a:lnTo>
                    <a:pt x="29" y="511"/>
                  </a:lnTo>
                  <a:lnTo>
                    <a:pt x="0" y="527"/>
                  </a:lnTo>
                  <a:lnTo>
                    <a:pt x="26" y="533"/>
                  </a:lnTo>
                  <a:lnTo>
                    <a:pt x="72" y="531"/>
                  </a:lnTo>
                  <a:lnTo>
                    <a:pt x="95" y="517"/>
                  </a:lnTo>
                  <a:lnTo>
                    <a:pt x="104" y="502"/>
                  </a:lnTo>
                  <a:lnTo>
                    <a:pt x="135" y="491"/>
                  </a:lnTo>
                  <a:lnTo>
                    <a:pt x="140" y="525"/>
                  </a:lnTo>
                  <a:lnTo>
                    <a:pt x="118" y="540"/>
                  </a:lnTo>
                  <a:lnTo>
                    <a:pt x="120" y="604"/>
                  </a:lnTo>
                  <a:lnTo>
                    <a:pt x="135" y="592"/>
                  </a:lnTo>
                  <a:lnTo>
                    <a:pt x="152" y="547"/>
                  </a:lnTo>
                  <a:lnTo>
                    <a:pt x="167" y="525"/>
                  </a:lnTo>
                  <a:lnTo>
                    <a:pt x="172" y="509"/>
                  </a:lnTo>
                  <a:lnTo>
                    <a:pt x="184" y="496"/>
                  </a:lnTo>
                  <a:lnTo>
                    <a:pt x="178" y="477"/>
                  </a:lnTo>
                  <a:lnTo>
                    <a:pt x="197" y="485"/>
                  </a:lnTo>
                  <a:lnTo>
                    <a:pt x="254" y="484"/>
                  </a:lnTo>
                  <a:lnTo>
                    <a:pt x="264" y="476"/>
                  </a:lnTo>
                  <a:lnTo>
                    <a:pt x="274" y="482"/>
                  </a:lnTo>
                  <a:lnTo>
                    <a:pt x="262" y="500"/>
                  </a:lnTo>
                  <a:lnTo>
                    <a:pt x="262" y="521"/>
                  </a:lnTo>
                  <a:lnTo>
                    <a:pt x="291" y="552"/>
                  </a:lnTo>
                  <a:lnTo>
                    <a:pt x="247" y="589"/>
                  </a:lnTo>
                  <a:lnTo>
                    <a:pt x="250" y="604"/>
                  </a:lnTo>
                  <a:lnTo>
                    <a:pt x="201" y="653"/>
                  </a:lnTo>
                  <a:lnTo>
                    <a:pt x="202" y="677"/>
                  </a:lnTo>
                  <a:lnTo>
                    <a:pt x="237" y="718"/>
                  </a:lnTo>
                  <a:lnTo>
                    <a:pt x="229" y="701"/>
                  </a:lnTo>
                  <a:lnTo>
                    <a:pt x="228" y="690"/>
                  </a:lnTo>
                  <a:lnTo>
                    <a:pt x="241" y="685"/>
                  </a:lnTo>
                  <a:lnTo>
                    <a:pt x="254" y="683"/>
                  </a:lnTo>
                  <a:lnTo>
                    <a:pt x="260" y="692"/>
                  </a:lnTo>
                  <a:lnTo>
                    <a:pt x="281" y="698"/>
                  </a:lnTo>
                  <a:lnTo>
                    <a:pt x="290" y="711"/>
                  </a:lnTo>
                  <a:lnTo>
                    <a:pt x="306" y="718"/>
                  </a:lnTo>
                  <a:lnTo>
                    <a:pt x="310" y="678"/>
                  </a:lnTo>
                  <a:lnTo>
                    <a:pt x="331" y="698"/>
                  </a:lnTo>
                  <a:lnTo>
                    <a:pt x="404" y="683"/>
                  </a:lnTo>
                  <a:lnTo>
                    <a:pt x="413" y="662"/>
                  </a:lnTo>
                  <a:lnTo>
                    <a:pt x="514" y="665"/>
                  </a:lnTo>
                  <a:lnTo>
                    <a:pt x="467" y="683"/>
                  </a:lnTo>
                  <a:lnTo>
                    <a:pt x="444" y="704"/>
                  </a:lnTo>
                  <a:lnTo>
                    <a:pt x="445" y="732"/>
                  </a:lnTo>
                  <a:lnTo>
                    <a:pt x="453" y="779"/>
                  </a:lnTo>
                  <a:lnTo>
                    <a:pt x="469" y="791"/>
                  </a:lnTo>
                  <a:lnTo>
                    <a:pt x="485" y="801"/>
                  </a:lnTo>
                  <a:lnTo>
                    <a:pt x="482" y="829"/>
                  </a:lnTo>
                  <a:lnTo>
                    <a:pt x="493" y="822"/>
                  </a:lnTo>
                  <a:lnTo>
                    <a:pt x="520" y="793"/>
                  </a:lnTo>
                  <a:lnTo>
                    <a:pt x="535" y="794"/>
                  </a:lnTo>
                  <a:lnTo>
                    <a:pt x="526" y="801"/>
                  </a:lnTo>
                  <a:lnTo>
                    <a:pt x="535" y="814"/>
                  </a:lnTo>
                  <a:lnTo>
                    <a:pt x="535" y="826"/>
                  </a:lnTo>
                  <a:lnTo>
                    <a:pt x="524" y="841"/>
                  </a:lnTo>
                  <a:lnTo>
                    <a:pt x="526" y="849"/>
                  </a:lnTo>
                  <a:lnTo>
                    <a:pt x="515" y="854"/>
                  </a:lnTo>
                  <a:lnTo>
                    <a:pt x="504" y="870"/>
                  </a:lnTo>
                  <a:lnTo>
                    <a:pt x="506" y="950"/>
                  </a:lnTo>
                  <a:lnTo>
                    <a:pt x="477" y="946"/>
                  </a:lnTo>
                  <a:lnTo>
                    <a:pt x="494" y="969"/>
                  </a:lnTo>
                  <a:lnTo>
                    <a:pt x="485" y="964"/>
                  </a:lnTo>
                  <a:lnTo>
                    <a:pt x="465" y="964"/>
                  </a:lnTo>
                  <a:lnTo>
                    <a:pt x="432" y="944"/>
                  </a:lnTo>
                  <a:lnTo>
                    <a:pt x="411" y="952"/>
                  </a:lnTo>
                  <a:lnTo>
                    <a:pt x="385" y="949"/>
                  </a:lnTo>
                  <a:lnTo>
                    <a:pt x="388" y="959"/>
                  </a:lnTo>
                  <a:lnTo>
                    <a:pt x="376" y="957"/>
                  </a:lnTo>
                  <a:lnTo>
                    <a:pt x="363" y="964"/>
                  </a:lnTo>
                  <a:lnTo>
                    <a:pt x="344" y="961"/>
                  </a:lnTo>
                  <a:lnTo>
                    <a:pt x="330" y="944"/>
                  </a:lnTo>
                  <a:lnTo>
                    <a:pt x="308" y="946"/>
                  </a:lnTo>
                  <a:lnTo>
                    <a:pt x="291" y="935"/>
                  </a:lnTo>
                  <a:lnTo>
                    <a:pt x="272" y="943"/>
                  </a:lnTo>
                  <a:lnTo>
                    <a:pt x="258" y="959"/>
                  </a:lnTo>
                  <a:lnTo>
                    <a:pt x="276" y="966"/>
                  </a:lnTo>
                  <a:lnTo>
                    <a:pt x="298" y="977"/>
                  </a:lnTo>
                  <a:lnTo>
                    <a:pt x="302" y="1005"/>
                  </a:lnTo>
                  <a:lnTo>
                    <a:pt x="258" y="1024"/>
                  </a:lnTo>
                  <a:lnTo>
                    <a:pt x="244" y="1038"/>
                  </a:lnTo>
                  <a:lnTo>
                    <a:pt x="254" y="1045"/>
                  </a:lnTo>
                  <a:lnTo>
                    <a:pt x="340" y="1033"/>
                  </a:lnTo>
                  <a:lnTo>
                    <a:pt x="341" y="1052"/>
                  </a:lnTo>
                  <a:lnTo>
                    <a:pt x="356" y="1052"/>
                  </a:lnTo>
                  <a:lnTo>
                    <a:pt x="333" y="1079"/>
                  </a:lnTo>
                  <a:lnTo>
                    <a:pt x="354" y="1088"/>
                  </a:lnTo>
                  <a:lnTo>
                    <a:pt x="324" y="1127"/>
                  </a:lnTo>
                  <a:lnTo>
                    <a:pt x="272" y="1136"/>
                  </a:lnTo>
                  <a:lnTo>
                    <a:pt x="244" y="1169"/>
                  </a:lnTo>
                  <a:lnTo>
                    <a:pt x="180" y="1185"/>
                  </a:lnTo>
                  <a:lnTo>
                    <a:pt x="199" y="1197"/>
                  </a:lnTo>
                  <a:lnTo>
                    <a:pt x="193" y="1212"/>
                  </a:lnTo>
                  <a:lnTo>
                    <a:pt x="224" y="1218"/>
                  </a:lnTo>
                  <a:lnTo>
                    <a:pt x="207" y="1225"/>
                  </a:lnTo>
                  <a:lnTo>
                    <a:pt x="220" y="1233"/>
                  </a:lnTo>
                  <a:lnTo>
                    <a:pt x="135" y="1238"/>
                  </a:lnTo>
                  <a:lnTo>
                    <a:pt x="220" y="1259"/>
                  </a:lnTo>
                  <a:lnTo>
                    <a:pt x="250" y="1239"/>
                  </a:lnTo>
                  <a:lnTo>
                    <a:pt x="313" y="1239"/>
                  </a:lnTo>
                  <a:lnTo>
                    <a:pt x="330" y="1260"/>
                  </a:lnTo>
                  <a:lnTo>
                    <a:pt x="335" y="1254"/>
                  </a:lnTo>
                  <a:lnTo>
                    <a:pt x="411" y="1287"/>
                  </a:lnTo>
                  <a:lnTo>
                    <a:pt x="482" y="1287"/>
                  </a:lnTo>
                  <a:lnTo>
                    <a:pt x="533" y="1259"/>
                  </a:lnTo>
                  <a:lnTo>
                    <a:pt x="587" y="1259"/>
                  </a:lnTo>
                  <a:lnTo>
                    <a:pt x="517" y="1300"/>
                  </a:lnTo>
                  <a:lnTo>
                    <a:pt x="512" y="1328"/>
                  </a:lnTo>
                  <a:lnTo>
                    <a:pt x="472" y="1328"/>
                  </a:lnTo>
                  <a:lnTo>
                    <a:pt x="437" y="1321"/>
                  </a:lnTo>
                  <a:lnTo>
                    <a:pt x="291" y="1335"/>
                  </a:lnTo>
                  <a:lnTo>
                    <a:pt x="304" y="1348"/>
                  </a:lnTo>
                  <a:lnTo>
                    <a:pt x="259" y="1357"/>
                  </a:lnTo>
                  <a:lnTo>
                    <a:pt x="232" y="1361"/>
                  </a:lnTo>
                  <a:lnTo>
                    <a:pt x="220" y="1402"/>
                  </a:lnTo>
                  <a:lnTo>
                    <a:pt x="204" y="1409"/>
                  </a:lnTo>
                  <a:lnTo>
                    <a:pt x="187" y="1431"/>
                  </a:lnTo>
                  <a:lnTo>
                    <a:pt x="170" y="1429"/>
                  </a:lnTo>
                  <a:lnTo>
                    <a:pt x="146" y="1454"/>
                  </a:lnTo>
                  <a:lnTo>
                    <a:pt x="102" y="1477"/>
                  </a:lnTo>
                  <a:lnTo>
                    <a:pt x="80" y="1488"/>
                  </a:lnTo>
                  <a:lnTo>
                    <a:pt x="29" y="1532"/>
                  </a:lnTo>
                  <a:lnTo>
                    <a:pt x="80" y="1520"/>
                  </a:lnTo>
                  <a:lnTo>
                    <a:pt x="77" y="1537"/>
                  </a:lnTo>
                  <a:lnTo>
                    <a:pt x="128" y="1537"/>
                  </a:lnTo>
                  <a:lnTo>
                    <a:pt x="138" y="1518"/>
                  </a:lnTo>
                  <a:lnTo>
                    <a:pt x="163" y="1518"/>
                  </a:lnTo>
                  <a:lnTo>
                    <a:pt x="178" y="1493"/>
                  </a:lnTo>
                  <a:lnTo>
                    <a:pt x="189" y="1499"/>
                  </a:lnTo>
                  <a:lnTo>
                    <a:pt x="191" y="1493"/>
                  </a:lnTo>
                  <a:lnTo>
                    <a:pt x="226" y="1492"/>
                  </a:lnTo>
                  <a:lnTo>
                    <a:pt x="276" y="1471"/>
                  </a:lnTo>
                  <a:lnTo>
                    <a:pt x="287" y="1484"/>
                  </a:lnTo>
                  <a:lnTo>
                    <a:pt x="310" y="1483"/>
                  </a:lnTo>
                  <a:lnTo>
                    <a:pt x="322" y="1508"/>
                  </a:lnTo>
                  <a:lnTo>
                    <a:pt x="372" y="1512"/>
                  </a:lnTo>
                  <a:lnTo>
                    <a:pt x="361" y="1487"/>
                  </a:lnTo>
                  <a:lnTo>
                    <a:pt x="390" y="1480"/>
                  </a:lnTo>
                  <a:lnTo>
                    <a:pt x="393" y="1467"/>
                  </a:lnTo>
                  <a:lnTo>
                    <a:pt x="414" y="1451"/>
                  </a:lnTo>
                  <a:lnTo>
                    <a:pt x="414" y="1417"/>
                  </a:lnTo>
                  <a:lnTo>
                    <a:pt x="444" y="1429"/>
                  </a:lnTo>
                  <a:lnTo>
                    <a:pt x="527" y="1423"/>
                  </a:lnTo>
                  <a:lnTo>
                    <a:pt x="565" y="1443"/>
                  </a:lnTo>
                  <a:lnTo>
                    <a:pt x="598" y="1436"/>
                  </a:lnTo>
                  <a:lnTo>
                    <a:pt x="647" y="1449"/>
                  </a:lnTo>
                  <a:lnTo>
                    <a:pt x="655" y="1425"/>
                  </a:lnTo>
                  <a:lnTo>
                    <a:pt x="698" y="1423"/>
                  </a:lnTo>
                  <a:lnTo>
                    <a:pt x="728" y="1389"/>
                  </a:lnTo>
                  <a:lnTo>
                    <a:pt x="740" y="1403"/>
                  </a:lnTo>
                  <a:lnTo>
                    <a:pt x="768" y="1395"/>
                  </a:lnTo>
                  <a:lnTo>
                    <a:pt x="788" y="1417"/>
                  </a:lnTo>
                  <a:lnTo>
                    <a:pt x="827" y="1404"/>
                  </a:lnTo>
                  <a:lnTo>
                    <a:pt x="862" y="1410"/>
                  </a:lnTo>
                  <a:lnTo>
                    <a:pt x="922" y="1390"/>
                  </a:lnTo>
                  <a:lnTo>
                    <a:pt x="955" y="1397"/>
                  </a:lnTo>
                  <a:lnTo>
                    <a:pt x="999" y="1410"/>
                  </a:lnTo>
                  <a:lnTo>
                    <a:pt x="1042" y="1397"/>
                  </a:lnTo>
                  <a:lnTo>
                    <a:pt x="1068" y="1391"/>
                  </a:lnTo>
                  <a:lnTo>
                    <a:pt x="1103" y="1389"/>
                  </a:lnTo>
                  <a:lnTo>
                    <a:pt x="1142" y="1382"/>
                  </a:lnTo>
                  <a:lnTo>
                    <a:pt x="1166" y="1366"/>
                  </a:lnTo>
                  <a:lnTo>
                    <a:pt x="1180" y="1349"/>
                  </a:lnTo>
                  <a:lnTo>
                    <a:pt x="1206" y="1341"/>
                  </a:lnTo>
                  <a:lnTo>
                    <a:pt x="1225" y="1294"/>
                  </a:lnTo>
                  <a:lnTo>
                    <a:pt x="1140" y="1295"/>
                  </a:lnTo>
                  <a:lnTo>
                    <a:pt x="1111" y="1302"/>
                  </a:lnTo>
                  <a:lnTo>
                    <a:pt x="1092" y="1294"/>
                  </a:lnTo>
                  <a:lnTo>
                    <a:pt x="1127" y="1273"/>
                  </a:lnTo>
                  <a:lnTo>
                    <a:pt x="1094" y="1271"/>
                  </a:lnTo>
                  <a:lnTo>
                    <a:pt x="1142" y="1253"/>
                  </a:lnTo>
                  <a:lnTo>
                    <a:pt x="1146" y="1246"/>
                  </a:lnTo>
                  <a:lnTo>
                    <a:pt x="1123" y="1226"/>
                  </a:lnTo>
                  <a:lnTo>
                    <a:pt x="1142" y="1211"/>
                  </a:lnTo>
                  <a:lnTo>
                    <a:pt x="1166" y="1226"/>
                  </a:lnTo>
                  <a:lnTo>
                    <a:pt x="1207" y="1211"/>
                  </a:lnTo>
                  <a:lnTo>
                    <a:pt x="1203" y="1190"/>
                  </a:lnTo>
                  <a:lnTo>
                    <a:pt x="1231" y="1172"/>
                  </a:lnTo>
                  <a:lnTo>
                    <a:pt x="1234" y="1157"/>
                  </a:lnTo>
                  <a:lnTo>
                    <a:pt x="1251" y="1139"/>
                  </a:lnTo>
                  <a:lnTo>
                    <a:pt x="1279" y="1124"/>
                  </a:lnTo>
                  <a:lnTo>
                    <a:pt x="1288" y="1096"/>
                  </a:lnTo>
                  <a:lnTo>
                    <a:pt x="1272" y="1064"/>
                  </a:lnTo>
                  <a:lnTo>
                    <a:pt x="1244" y="1046"/>
                  </a:lnTo>
                  <a:lnTo>
                    <a:pt x="1216" y="1036"/>
                  </a:lnTo>
                  <a:lnTo>
                    <a:pt x="1155" y="1020"/>
                  </a:lnTo>
                  <a:lnTo>
                    <a:pt x="1101" y="1012"/>
                  </a:lnTo>
                  <a:lnTo>
                    <a:pt x="1083" y="1020"/>
                  </a:lnTo>
                  <a:lnTo>
                    <a:pt x="1069" y="1042"/>
                  </a:lnTo>
                  <a:lnTo>
                    <a:pt x="1042" y="1040"/>
                  </a:lnTo>
                  <a:lnTo>
                    <a:pt x="1014" y="1033"/>
                  </a:lnTo>
                  <a:lnTo>
                    <a:pt x="993" y="1033"/>
                  </a:lnTo>
                  <a:lnTo>
                    <a:pt x="981" y="1026"/>
                  </a:lnTo>
                  <a:lnTo>
                    <a:pt x="997" y="1010"/>
                  </a:lnTo>
                  <a:lnTo>
                    <a:pt x="1019" y="997"/>
                  </a:lnTo>
                  <a:lnTo>
                    <a:pt x="1035" y="980"/>
                  </a:lnTo>
                  <a:lnTo>
                    <a:pt x="1035" y="947"/>
                  </a:lnTo>
                  <a:lnTo>
                    <a:pt x="1010" y="928"/>
                  </a:lnTo>
                  <a:lnTo>
                    <a:pt x="994" y="926"/>
                  </a:lnTo>
                  <a:lnTo>
                    <a:pt x="968" y="908"/>
                  </a:lnTo>
                  <a:lnTo>
                    <a:pt x="964" y="898"/>
                  </a:lnTo>
                  <a:lnTo>
                    <a:pt x="970" y="895"/>
                  </a:lnTo>
                  <a:lnTo>
                    <a:pt x="991" y="884"/>
                  </a:lnTo>
                  <a:lnTo>
                    <a:pt x="991" y="875"/>
                  </a:lnTo>
                  <a:lnTo>
                    <a:pt x="974" y="865"/>
                  </a:lnTo>
                  <a:lnTo>
                    <a:pt x="974" y="853"/>
                  </a:lnTo>
                  <a:lnTo>
                    <a:pt x="962" y="844"/>
                  </a:lnTo>
                  <a:lnTo>
                    <a:pt x="962" y="813"/>
                  </a:lnTo>
                  <a:lnTo>
                    <a:pt x="922" y="788"/>
                  </a:lnTo>
                  <a:lnTo>
                    <a:pt x="913" y="788"/>
                  </a:lnTo>
                  <a:lnTo>
                    <a:pt x="892" y="722"/>
                  </a:lnTo>
                  <a:lnTo>
                    <a:pt x="783" y="706"/>
                  </a:lnTo>
                  <a:lnTo>
                    <a:pt x="714" y="614"/>
                  </a:lnTo>
                  <a:lnTo>
                    <a:pt x="728" y="554"/>
                  </a:lnTo>
                  <a:lnTo>
                    <a:pt x="722" y="526"/>
                  </a:lnTo>
                  <a:lnTo>
                    <a:pt x="699" y="496"/>
                  </a:lnTo>
                  <a:lnTo>
                    <a:pt x="662" y="481"/>
                  </a:lnTo>
                  <a:lnTo>
                    <a:pt x="624" y="467"/>
                  </a:lnTo>
                  <a:lnTo>
                    <a:pt x="587" y="463"/>
                  </a:lnTo>
                  <a:lnTo>
                    <a:pt x="550" y="475"/>
                  </a:lnTo>
                  <a:lnTo>
                    <a:pt x="500" y="480"/>
                  </a:lnTo>
                  <a:lnTo>
                    <a:pt x="437" y="478"/>
                  </a:lnTo>
                  <a:lnTo>
                    <a:pt x="439" y="465"/>
                  </a:lnTo>
                  <a:lnTo>
                    <a:pt x="483" y="470"/>
                  </a:lnTo>
                  <a:lnTo>
                    <a:pt x="566" y="437"/>
                  </a:lnTo>
                  <a:lnTo>
                    <a:pt x="583" y="410"/>
                  </a:lnTo>
                  <a:lnTo>
                    <a:pt x="561" y="408"/>
                  </a:lnTo>
                  <a:lnTo>
                    <a:pt x="554" y="392"/>
                  </a:lnTo>
                  <a:lnTo>
                    <a:pt x="581" y="386"/>
                  </a:lnTo>
                  <a:lnTo>
                    <a:pt x="616" y="360"/>
                  </a:lnTo>
                  <a:lnTo>
                    <a:pt x="628" y="329"/>
                  </a:lnTo>
                  <a:lnTo>
                    <a:pt x="650" y="293"/>
                  </a:lnTo>
                  <a:lnTo>
                    <a:pt x="670" y="271"/>
                  </a:lnTo>
                  <a:lnTo>
                    <a:pt x="672" y="243"/>
                  </a:lnTo>
                  <a:lnTo>
                    <a:pt x="682" y="220"/>
                  </a:lnTo>
                  <a:lnTo>
                    <a:pt x="699" y="206"/>
                  </a:lnTo>
                  <a:lnTo>
                    <a:pt x="694" y="183"/>
                  </a:lnTo>
                  <a:lnTo>
                    <a:pt x="680" y="174"/>
                  </a:lnTo>
                  <a:lnTo>
                    <a:pt x="648" y="171"/>
                  </a:lnTo>
                  <a:lnTo>
                    <a:pt x="613" y="178"/>
                  </a:lnTo>
                  <a:lnTo>
                    <a:pt x="575" y="164"/>
                  </a:lnTo>
                  <a:lnTo>
                    <a:pt x="558" y="164"/>
                  </a:lnTo>
                  <a:lnTo>
                    <a:pt x="553" y="178"/>
                  </a:lnTo>
                  <a:lnTo>
                    <a:pt x="514" y="173"/>
                  </a:lnTo>
                  <a:lnTo>
                    <a:pt x="483" y="165"/>
                  </a:lnTo>
                  <a:lnTo>
                    <a:pt x="443" y="171"/>
                  </a:lnTo>
                  <a:lnTo>
                    <a:pt x="424" y="178"/>
                  </a:lnTo>
                  <a:lnTo>
                    <a:pt x="403" y="185"/>
                  </a:lnTo>
                  <a:lnTo>
                    <a:pt x="394" y="170"/>
                  </a:lnTo>
                  <a:lnTo>
                    <a:pt x="386" y="187"/>
                  </a:lnTo>
                  <a:lnTo>
                    <a:pt x="378" y="164"/>
                  </a:lnTo>
                  <a:lnTo>
                    <a:pt x="420" y="144"/>
                  </a:lnTo>
                  <a:lnTo>
                    <a:pt x="400" y="129"/>
                  </a:lnTo>
                  <a:lnTo>
                    <a:pt x="453" y="89"/>
                  </a:lnTo>
                  <a:lnTo>
                    <a:pt x="516" y="59"/>
                  </a:lnTo>
                  <a:lnTo>
                    <a:pt x="535" y="34"/>
                  </a:lnTo>
                  <a:lnTo>
                    <a:pt x="524" y="26"/>
                  </a:lnTo>
                  <a:lnTo>
                    <a:pt x="525" y="0"/>
                  </a:lnTo>
                </a:path>
              </a:pathLst>
            </a:custGeom>
            <a:solidFill>
              <a:schemeClr val="tx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sp>
          <p:nvSpPr>
            <p:cNvPr id="9" name="Freeform 8"/>
            <p:cNvSpPr>
              <a:spLocks/>
            </p:cNvSpPr>
            <p:nvPr/>
          </p:nvSpPr>
          <p:spPr bwMode="auto">
            <a:xfrm>
              <a:off x="2382" y="2184"/>
              <a:ext cx="1289" cy="1538"/>
            </a:xfrm>
            <a:custGeom>
              <a:avLst/>
              <a:gdLst>
                <a:gd name="T0" fmla="*/ 424 w 1289"/>
                <a:gd name="T1" fmla="*/ 20 h 1538"/>
                <a:gd name="T2" fmla="*/ 321 w 1289"/>
                <a:gd name="T3" fmla="*/ 26 h 1538"/>
                <a:gd name="T4" fmla="*/ 204 w 1289"/>
                <a:gd name="T5" fmla="*/ 70 h 1538"/>
                <a:gd name="T6" fmla="*/ 184 w 1289"/>
                <a:gd name="T7" fmla="*/ 146 h 1538"/>
                <a:gd name="T8" fmla="*/ 138 w 1289"/>
                <a:gd name="T9" fmla="*/ 203 h 1538"/>
                <a:gd name="T10" fmla="*/ 143 w 1289"/>
                <a:gd name="T11" fmla="*/ 259 h 1538"/>
                <a:gd name="T12" fmla="*/ 84 w 1289"/>
                <a:gd name="T13" fmla="*/ 313 h 1538"/>
                <a:gd name="T14" fmla="*/ 176 w 1289"/>
                <a:gd name="T15" fmla="*/ 356 h 1538"/>
                <a:gd name="T16" fmla="*/ 170 w 1289"/>
                <a:gd name="T17" fmla="*/ 387 h 1538"/>
                <a:gd name="T18" fmla="*/ 135 w 1289"/>
                <a:gd name="T19" fmla="*/ 465 h 1538"/>
                <a:gd name="T20" fmla="*/ 97 w 1289"/>
                <a:gd name="T21" fmla="*/ 463 h 1538"/>
                <a:gd name="T22" fmla="*/ 0 w 1289"/>
                <a:gd name="T23" fmla="*/ 527 h 1538"/>
                <a:gd name="T24" fmla="*/ 135 w 1289"/>
                <a:gd name="T25" fmla="*/ 491 h 1538"/>
                <a:gd name="T26" fmla="*/ 152 w 1289"/>
                <a:gd name="T27" fmla="*/ 547 h 1538"/>
                <a:gd name="T28" fmla="*/ 197 w 1289"/>
                <a:gd name="T29" fmla="*/ 485 h 1538"/>
                <a:gd name="T30" fmla="*/ 262 w 1289"/>
                <a:gd name="T31" fmla="*/ 521 h 1538"/>
                <a:gd name="T32" fmla="*/ 202 w 1289"/>
                <a:gd name="T33" fmla="*/ 677 h 1538"/>
                <a:gd name="T34" fmla="*/ 254 w 1289"/>
                <a:gd name="T35" fmla="*/ 683 h 1538"/>
                <a:gd name="T36" fmla="*/ 310 w 1289"/>
                <a:gd name="T37" fmla="*/ 678 h 1538"/>
                <a:gd name="T38" fmla="*/ 467 w 1289"/>
                <a:gd name="T39" fmla="*/ 683 h 1538"/>
                <a:gd name="T40" fmla="*/ 485 w 1289"/>
                <a:gd name="T41" fmla="*/ 801 h 1538"/>
                <a:gd name="T42" fmla="*/ 526 w 1289"/>
                <a:gd name="T43" fmla="*/ 801 h 1538"/>
                <a:gd name="T44" fmla="*/ 515 w 1289"/>
                <a:gd name="T45" fmla="*/ 854 h 1538"/>
                <a:gd name="T46" fmla="*/ 485 w 1289"/>
                <a:gd name="T47" fmla="*/ 964 h 1538"/>
                <a:gd name="T48" fmla="*/ 388 w 1289"/>
                <a:gd name="T49" fmla="*/ 959 h 1538"/>
                <a:gd name="T50" fmla="*/ 308 w 1289"/>
                <a:gd name="T51" fmla="*/ 946 h 1538"/>
                <a:gd name="T52" fmla="*/ 298 w 1289"/>
                <a:gd name="T53" fmla="*/ 977 h 1538"/>
                <a:gd name="T54" fmla="*/ 340 w 1289"/>
                <a:gd name="T55" fmla="*/ 1033 h 1538"/>
                <a:gd name="T56" fmla="*/ 324 w 1289"/>
                <a:gd name="T57" fmla="*/ 1127 h 1538"/>
                <a:gd name="T58" fmla="*/ 193 w 1289"/>
                <a:gd name="T59" fmla="*/ 1212 h 1538"/>
                <a:gd name="T60" fmla="*/ 220 w 1289"/>
                <a:gd name="T61" fmla="*/ 1259 h 1538"/>
                <a:gd name="T62" fmla="*/ 411 w 1289"/>
                <a:gd name="T63" fmla="*/ 1287 h 1538"/>
                <a:gd name="T64" fmla="*/ 512 w 1289"/>
                <a:gd name="T65" fmla="*/ 1328 h 1538"/>
                <a:gd name="T66" fmla="*/ 259 w 1289"/>
                <a:gd name="T67" fmla="*/ 1357 h 1538"/>
                <a:gd name="T68" fmla="*/ 170 w 1289"/>
                <a:gd name="T69" fmla="*/ 1429 h 1538"/>
                <a:gd name="T70" fmla="*/ 80 w 1289"/>
                <a:gd name="T71" fmla="*/ 1520 h 1538"/>
                <a:gd name="T72" fmla="*/ 178 w 1289"/>
                <a:gd name="T73" fmla="*/ 1493 h 1538"/>
                <a:gd name="T74" fmla="*/ 287 w 1289"/>
                <a:gd name="T75" fmla="*/ 1484 h 1538"/>
                <a:gd name="T76" fmla="*/ 390 w 1289"/>
                <a:gd name="T77" fmla="*/ 1480 h 1538"/>
                <a:gd name="T78" fmla="*/ 527 w 1289"/>
                <a:gd name="T79" fmla="*/ 1423 h 1538"/>
                <a:gd name="T80" fmla="*/ 698 w 1289"/>
                <a:gd name="T81" fmla="*/ 1423 h 1538"/>
                <a:gd name="T82" fmla="*/ 827 w 1289"/>
                <a:gd name="T83" fmla="*/ 1404 h 1538"/>
                <a:gd name="T84" fmla="*/ 1042 w 1289"/>
                <a:gd name="T85" fmla="*/ 1397 h 1538"/>
                <a:gd name="T86" fmla="*/ 1180 w 1289"/>
                <a:gd name="T87" fmla="*/ 1349 h 1538"/>
                <a:gd name="T88" fmla="*/ 1092 w 1289"/>
                <a:gd name="T89" fmla="*/ 1294 h 1538"/>
                <a:gd name="T90" fmla="*/ 1123 w 1289"/>
                <a:gd name="T91" fmla="*/ 1226 h 1538"/>
                <a:gd name="T92" fmla="*/ 1231 w 1289"/>
                <a:gd name="T93" fmla="*/ 1172 h 1538"/>
                <a:gd name="T94" fmla="*/ 1272 w 1289"/>
                <a:gd name="T95" fmla="*/ 1064 h 1538"/>
                <a:gd name="T96" fmla="*/ 1083 w 1289"/>
                <a:gd name="T97" fmla="*/ 1020 h 1538"/>
                <a:gd name="T98" fmla="*/ 981 w 1289"/>
                <a:gd name="T99" fmla="*/ 1026 h 1538"/>
                <a:gd name="T100" fmla="*/ 1010 w 1289"/>
                <a:gd name="T101" fmla="*/ 928 h 1538"/>
                <a:gd name="T102" fmla="*/ 991 w 1289"/>
                <a:gd name="T103" fmla="*/ 884 h 1538"/>
                <a:gd name="T104" fmla="*/ 962 w 1289"/>
                <a:gd name="T105" fmla="*/ 813 h 1538"/>
                <a:gd name="T106" fmla="*/ 714 w 1289"/>
                <a:gd name="T107" fmla="*/ 614 h 1538"/>
                <a:gd name="T108" fmla="*/ 624 w 1289"/>
                <a:gd name="T109" fmla="*/ 467 h 1538"/>
                <a:gd name="T110" fmla="*/ 439 w 1289"/>
                <a:gd name="T111" fmla="*/ 465 h 1538"/>
                <a:gd name="T112" fmla="*/ 554 w 1289"/>
                <a:gd name="T113" fmla="*/ 392 h 1538"/>
                <a:gd name="T114" fmla="*/ 670 w 1289"/>
                <a:gd name="T115" fmla="*/ 271 h 1538"/>
                <a:gd name="T116" fmla="*/ 680 w 1289"/>
                <a:gd name="T117" fmla="*/ 174 h 1538"/>
                <a:gd name="T118" fmla="*/ 553 w 1289"/>
                <a:gd name="T119" fmla="*/ 178 h 1538"/>
                <a:gd name="T120" fmla="*/ 403 w 1289"/>
                <a:gd name="T121" fmla="*/ 185 h 1538"/>
                <a:gd name="T122" fmla="*/ 400 w 1289"/>
                <a:gd name="T123" fmla="*/ 129 h 1538"/>
                <a:gd name="T124" fmla="*/ 525 w 1289"/>
                <a:gd name="T125" fmla="*/ 0 h 15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89"/>
                <a:gd name="T190" fmla="*/ 0 h 1538"/>
                <a:gd name="T191" fmla="*/ 1289 w 1289"/>
                <a:gd name="T192" fmla="*/ 1538 h 15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89" h="1538">
                  <a:moveTo>
                    <a:pt x="525" y="0"/>
                  </a:moveTo>
                  <a:lnTo>
                    <a:pt x="492" y="5"/>
                  </a:lnTo>
                  <a:lnTo>
                    <a:pt x="447" y="13"/>
                  </a:lnTo>
                  <a:lnTo>
                    <a:pt x="435" y="13"/>
                  </a:lnTo>
                  <a:lnTo>
                    <a:pt x="424" y="20"/>
                  </a:lnTo>
                  <a:lnTo>
                    <a:pt x="413" y="14"/>
                  </a:lnTo>
                  <a:lnTo>
                    <a:pt x="396" y="26"/>
                  </a:lnTo>
                  <a:lnTo>
                    <a:pt x="371" y="20"/>
                  </a:lnTo>
                  <a:lnTo>
                    <a:pt x="333" y="20"/>
                  </a:lnTo>
                  <a:lnTo>
                    <a:pt x="321" y="26"/>
                  </a:lnTo>
                  <a:lnTo>
                    <a:pt x="291" y="13"/>
                  </a:lnTo>
                  <a:lnTo>
                    <a:pt x="239" y="13"/>
                  </a:lnTo>
                  <a:lnTo>
                    <a:pt x="250" y="25"/>
                  </a:lnTo>
                  <a:lnTo>
                    <a:pt x="230" y="59"/>
                  </a:lnTo>
                  <a:lnTo>
                    <a:pt x="204" y="70"/>
                  </a:lnTo>
                  <a:lnTo>
                    <a:pt x="201" y="98"/>
                  </a:lnTo>
                  <a:lnTo>
                    <a:pt x="216" y="115"/>
                  </a:lnTo>
                  <a:lnTo>
                    <a:pt x="167" y="115"/>
                  </a:lnTo>
                  <a:lnTo>
                    <a:pt x="172" y="134"/>
                  </a:lnTo>
                  <a:lnTo>
                    <a:pt x="184" y="146"/>
                  </a:lnTo>
                  <a:lnTo>
                    <a:pt x="155" y="156"/>
                  </a:lnTo>
                  <a:lnTo>
                    <a:pt x="150" y="171"/>
                  </a:lnTo>
                  <a:lnTo>
                    <a:pt x="161" y="183"/>
                  </a:lnTo>
                  <a:lnTo>
                    <a:pt x="143" y="185"/>
                  </a:lnTo>
                  <a:lnTo>
                    <a:pt x="138" y="203"/>
                  </a:lnTo>
                  <a:lnTo>
                    <a:pt x="115" y="209"/>
                  </a:lnTo>
                  <a:lnTo>
                    <a:pt x="138" y="240"/>
                  </a:lnTo>
                  <a:lnTo>
                    <a:pt x="111" y="235"/>
                  </a:lnTo>
                  <a:lnTo>
                    <a:pt x="106" y="247"/>
                  </a:lnTo>
                  <a:lnTo>
                    <a:pt x="143" y="259"/>
                  </a:lnTo>
                  <a:lnTo>
                    <a:pt x="150" y="274"/>
                  </a:lnTo>
                  <a:lnTo>
                    <a:pt x="134" y="296"/>
                  </a:lnTo>
                  <a:lnTo>
                    <a:pt x="141" y="312"/>
                  </a:lnTo>
                  <a:lnTo>
                    <a:pt x="121" y="307"/>
                  </a:lnTo>
                  <a:lnTo>
                    <a:pt x="84" y="313"/>
                  </a:lnTo>
                  <a:lnTo>
                    <a:pt x="72" y="333"/>
                  </a:lnTo>
                  <a:lnTo>
                    <a:pt x="46" y="350"/>
                  </a:lnTo>
                  <a:lnTo>
                    <a:pt x="87" y="374"/>
                  </a:lnTo>
                  <a:lnTo>
                    <a:pt x="143" y="362"/>
                  </a:lnTo>
                  <a:lnTo>
                    <a:pt x="176" y="356"/>
                  </a:lnTo>
                  <a:lnTo>
                    <a:pt x="233" y="304"/>
                  </a:lnTo>
                  <a:lnTo>
                    <a:pt x="226" y="329"/>
                  </a:lnTo>
                  <a:lnTo>
                    <a:pt x="207" y="360"/>
                  </a:lnTo>
                  <a:lnTo>
                    <a:pt x="172" y="372"/>
                  </a:lnTo>
                  <a:lnTo>
                    <a:pt x="170" y="387"/>
                  </a:lnTo>
                  <a:lnTo>
                    <a:pt x="146" y="399"/>
                  </a:lnTo>
                  <a:lnTo>
                    <a:pt x="146" y="420"/>
                  </a:lnTo>
                  <a:lnTo>
                    <a:pt x="161" y="430"/>
                  </a:lnTo>
                  <a:lnTo>
                    <a:pt x="158" y="453"/>
                  </a:lnTo>
                  <a:lnTo>
                    <a:pt x="135" y="465"/>
                  </a:lnTo>
                  <a:lnTo>
                    <a:pt x="121" y="470"/>
                  </a:lnTo>
                  <a:lnTo>
                    <a:pt x="118" y="459"/>
                  </a:lnTo>
                  <a:lnTo>
                    <a:pt x="126" y="439"/>
                  </a:lnTo>
                  <a:lnTo>
                    <a:pt x="113" y="445"/>
                  </a:lnTo>
                  <a:lnTo>
                    <a:pt x="97" y="463"/>
                  </a:lnTo>
                  <a:lnTo>
                    <a:pt x="69" y="475"/>
                  </a:lnTo>
                  <a:lnTo>
                    <a:pt x="37" y="484"/>
                  </a:lnTo>
                  <a:lnTo>
                    <a:pt x="27" y="503"/>
                  </a:lnTo>
                  <a:lnTo>
                    <a:pt x="29" y="511"/>
                  </a:lnTo>
                  <a:lnTo>
                    <a:pt x="0" y="527"/>
                  </a:lnTo>
                  <a:lnTo>
                    <a:pt x="26" y="533"/>
                  </a:lnTo>
                  <a:lnTo>
                    <a:pt x="72" y="531"/>
                  </a:lnTo>
                  <a:lnTo>
                    <a:pt x="95" y="517"/>
                  </a:lnTo>
                  <a:lnTo>
                    <a:pt x="104" y="502"/>
                  </a:lnTo>
                  <a:lnTo>
                    <a:pt x="135" y="491"/>
                  </a:lnTo>
                  <a:lnTo>
                    <a:pt x="140" y="525"/>
                  </a:lnTo>
                  <a:lnTo>
                    <a:pt x="118" y="540"/>
                  </a:lnTo>
                  <a:lnTo>
                    <a:pt x="120" y="604"/>
                  </a:lnTo>
                  <a:lnTo>
                    <a:pt x="135" y="592"/>
                  </a:lnTo>
                  <a:lnTo>
                    <a:pt x="152" y="547"/>
                  </a:lnTo>
                  <a:lnTo>
                    <a:pt x="167" y="525"/>
                  </a:lnTo>
                  <a:lnTo>
                    <a:pt x="172" y="509"/>
                  </a:lnTo>
                  <a:lnTo>
                    <a:pt x="184" y="496"/>
                  </a:lnTo>
                  <a:lnTo>
                    <a:pt x="178" y="477"/>
                  </a:lnTo>
                  <a:lnTo>
                    <a:pt x="197" y="485"/>
                  </a:lnTo>
                  <a:lnTo>
                    <a:pt x="254" y="484"/>
                  </a:lnTo>
                  <a:lnTo>
                    <a:pt x="264" y="476"/>
                  </a:lnTo>
                  <a:lnTo>
                    <a:pt x="274" y="482"/>
                  </a:lnTo>
                  <a:lnTo>
                    <a:pt x="262" y="500"/>
                  </a:lnTo>
                  <a:lnTo>
                    <a:pt x="262" y="521"/>
                  </a:lnTo>
                  <a:lnTo>
                    <a:pt x="291" y="552"/>
                  </a:lnTo>
                  <a:lnTo>
                    <a:pt x="247" y="589"/>
                  </a:lnTo>
                  <a:lnTo>
                    <a:pt x="250" y="604"/>
                  </a:lnTo>
                  <a:lnTo>
                    <a:pt x="201" y="653"/>
                  </a:lnTo>
                  <a:lnTo>
                    <a:pt x="202" y="677"/>
                  </a:lnTo>
                  <a:lnTo>
                    <a:pt x="237" y="718"/>
                  </a:lnTo>
                  <a:lnTo>
                    <a:pt x="229" y="701"/>
                  </a:lnTo>
                  <a:lnTo>
                    <a:pt x="228" y="690"/>
                  </a:lnTo>
                  <a:lnTo>
                    <a:pt x="241" y="685"/>
                  </a:lnTo>
                  <a:lnTo>
                    <a:pt x="254" y="683"/>
                  </a:lnTo>
                  <a:lnTo>
                    <a:pt x="260" y="692"/>
                  </a:lnTo>
                  <a:lnTo>
                    <a:pt x="281" y="698"/>
                  </a:lnTo>
                  <a:lnTo>
                    <a:pt x="290" y="711"/>
                  </a:lnTo>
                  <a:lnTo>
                    <a:pt x="306" y="718"/>
                  </a:lnTo>
                  <a:lnTo>
                    <a:pt x="310" y="678"/>
                  </a:lnTo>
                  <a:lnTo>
                    <a:pt x="331" y="698"/>
                  </a:lnTo>
                  <a:lnTo>
                    <a:pt x="404" y="683"/>
                  </a:lnTo>
                  <a:lnTo>
                    <a:pt x="413" y="662"/>
                  </a:lnTo>
                  <a:lnTo>
                    <a:pt x="514" y="665"/>
                  </a:lnTo>
                  <a:lnTo>
                    <a:pt x="467" y="683"/>
                  </a:lnTo>
                  <a:lnTo>
                    <a:pt x="444" y="704"/>
                  </a:lnTo>
                  <a:lnTo>
                    <a:pt x="445" y="732"/>
                  </a:lnTo>
                  <a:lnTo>
                    <a:pt x="453" y="779"/>
                  </a:lnTo>
                  <a:lnTo>
                    <a:pt x="469" y="791"/>
                  </a:lnTo>
                  <a:lnTo>
                    <a:pt x="485" y="801"/>
                  </a:lnTo>
                  <a:lnTo>
                    <a:pt x="482" y="829"/>
                  </a:lnTo>
                  <a:lnTo>
                    <a:pt x="493" y="822"/>
                  </a:lnTo>
                  <a:lnTo>
                    <a:pt x="520" y="793"/>
                  </a:lnTo>
                  <a:lnTo>
                    <a:pt x="535" y="794"/>
                  </a:lnTo>
                  <a:lnTo>
                    <a:pt x="526" y="801"/>
                  </a:lnTo>
                  <a:lnTo>
                    <a:pt x="535" y="814"/>
                  </a:lnTo>
                  <a:lnTo>
                    <a:pt x="535" y="826"/>
                  </a:lnTo>
                  <a:lnTo>
                    <a:pt x="524" y="841"/>
                  </a:lnTo>
                  <a:lnTo>
                    <a:pt x="526" y="849"/>
                  </a:lnTo>
                  <a:lnTo>
                    <a:pt x="515" y="854"/>
                  </a:lnTo>
                  <a:lnTo>
                    <a:pt x="504" y="870"/>
                  </a:lnTo>
                  <a:lnTo>
                    <a:pt x="506" y="950"/>
                  </a:lnTo>
                  <a:lnTo>
                    <a:pt x="477" y="946"/>
                  </a:lnTo>
                  <a:lnTo>
                    <a:pt x="494" y="969"/>
                  </a:lnTo>
                  <a:lnTo>
                    <a:pt x="485" y="964"/>
                  </a:lnTo>
                  <a:lnTo>
                    <a:pt x="465" y="964"/>
                  </a:lnTo>
                  <a:lnTo>
                    <a:pt x="432" y="944"/>
                  </a:lnTo>
                  <a:lnTo>
                    <a:pt x="411" y="952"/>
                  </a:lnTo>
                  <a:lnTo>
                    <a:pt x="385" y="949"/>
                  </a:lnTo>
                  <a:lnTo>
                    <a:pt x="388" y="959"/>
                  </a:lnTo>
                  <a:lnTo>
                    <a:pt x="376" y="957"/>
                  </a:lnTo>
                  <a:lnTo>
                    <a:pt x="363" y="964"/>
                  </a:lnTo>
                  <a:lnTo>
                    <a:pt x="344" y="961"/>
                  </a:lnTo>
                  <a:lnTo>
                    <a:pt x="330" y="944"/>
                  </a:lnTo>
                  <a:lnTo>
                    <a:pt x="308" y="946"/>
                  </a:lnTo>
                  <a:lnTo>
                    <a:pt x="291" y="935"/>
                  </a:lnTo>
                  <a:lnTo>
                    <a:pt x="272" y="943"/>
                  </a:lnTo>
                  <a:lnTo>
                    <a:pt x="258" y="959"/>
                  </a:lnTo>
                  <a:lnTo>
                    <a:pt x="276" y="966"/>
                  </a:lnTo>
                  <a:lnTo>
                    <a:pt x="298" y="977"/>
                  </a:lnTo>
                  <a:lnTo>
                    <a:pt x="302" y="1005"/>
                  </a:lnTo>
                  <a:lnTo>
                    <a:pt x="258" y="1024"/>
                  </a:lnTo>
                  <a:lnTo>
                    <a:pt x="244" y="1038"/>
                  </a:lnTo>
                  <a:lnTo>
                    <a:pt x="254" y="1045"/>
                  </a:lnTo>
                  <a:lnTo>
                    <a:pt x="340" y="1033"/>
                  </a:lnTo>
                  <a:lnTo>
                    <a:pt x="341" y="1052"/>
                  </a:lnTo>
                  <a:lnTo>
                    <a:pt x="356" y="1052"/>
                  </a:lnTo>
                  <a:lnTo>
                    <a:pt x="333" y="1079"/>
                  </a:lnTo>
                  <a:lnTo>
                    <a:pt x="354" y="1088"/>
                  </a:lnTo>
                  <a:lnTo>
                    <a:pt x="324" y="1127"/>
                  </a:lnTo>
                  <a:lnTo>
                    <a:pt x="272" y="1136"/>
                  </a:lnTo>
                  <a:lnTo>
                    <a:pt x="244" y="1169"/>
                  </a:lnTo>
                  <a:lnTo>
                    <a:pt x="180" y="1185"/>
                  </a:lnTo>
                  <a:lnTo>
                    <a:pt x="199" y="1197"/>
                  </a:lnTo>
                  <a:lnTo>
                    <a:pt x="193" y="1212"/>
                  </a:lnTo>
                  <a:lnTo>
                    <a:pt x="224" y="1218"/>
                  </a:lnTo>
                  <a:lnTo>
                    <a:pt x="207" y="1225"/>
                  </a:lnTo>
                  <a:lnTo>
                    <a:pt x="220" y="1233"/>
                  </a:lnTo>
                  <a:lnTo>
                    <a:pt x="135" y="1238"/>
                  </a:lnTo>
                  <a:lnTo>
                    <a:pt x="220" y="1259"/>
                  </a:lnTo>
                  <a:lnTo>
                    <a:pt x="250" y="1239"/>
                  </a:lnTo>
                  <a:lnTo>
                    <a:pt x="313" y="1239"/>
                  </a:lnTo>
                  <a:lnTo>
                    <a:pt x="330" y="1260"/>
                  </a:lnTo>
                  <a:lnTo>
                    <a:pt x="335" y="1254"/>
                  </a:lnTo>
                  <a:lnTo>
                    <a:pt x="411" y="1287"/>
                  </a:lnTo>
                  <a:lnTo>
                    <a:pt x="482" y="1287"/>
                  </a:lnTo>
                  <a:lnTo>
                    <a:pt x="533" y="1259"/>
                  </a:lnTo>
                  <a:lnTo>
                    <a:pt x="587" y="1259"/>
                  </a:lnTo>
                  <a:lnTo>
                    <a:pt x="517" y="1300"/>
                  </a:lnTo>
                  <a:lnTo>
                    <a:pt x="512" y="1328"/>
                  </a:lnTo>
                  <a:lnTo>
                    <a:pt x="472" y="1328"/>
                  </a:lnTo>
                  <a:lnTo>
                    <a:pt x="437" y="1321"/>
                  </a:lnTo>
                  <a:lnTo>
                    <a:pt x="291" y="1335"/>
                  </a:lnTo>
                  <a:lnTo>
                    <a:pt x="304" y="1348"/>
                  </a:lnTo>
                  <a:lnTo>
                    <a:pt x="259" y="1357"/>
                  </a:lnTo>
                  <a:lnTo>
                    <a:pt x="232" y="1361"/>
                  </a:lnTo>
                  <a:lnTo>
                    <a:pt x="220" y="1402"/>
                  </a:lnTo>
                  <a:lnTo>
                    <a:pt x="204" y="1409"/>
                  </a:lnTo>
                  <a:lnTo>
                    <a:pt x="187" y="1431"/>
                  </a:lnTo>
                  <a:lnTo>
                    <a:pt x="170" y="1429"/>
                  </a:lnTo>
                  <a:lnTo>
                    <a:pt x="146" y="1454"/>
                  </a:lnTo>
                  <a:lnTo>
                    <a:pt x="102" y="1477"/>
                  </a:lnTo>
                  <a:lnTo>
                    <a:pt x="80" y="1488"/>
                  </a:lnTo>
                  <a:lnTo>
                    <a:pt x="29" y="1532"/>
                  </a:lnTo>
                  <a:lnTo>
                    <a:pt x="80" y="1520"/>
                  </a:lnTo>
                  <a:lnTo>
                    <a:pt x="77" y="1537"/>
                  </a:lnTo>
                  <a:lnTo>
                    <a:pt x="128" y="1537"/>
                  </a:lnTo>
                  <a:lnTo>
                    <a:pt x="138" y="1518"/>
                  </a:lnTo>
                  <a:lnTo>
                    <a:pt x="163" y="1518"/>
                  </a:lnTo>
                  <a:lnTo>
                    <a:pt x="178" y="1493"/>
                  </a:lnTo>
                  <a:lnTo>
                    <a:pt x="189" y="1499"/>
                  </a:lnTo>
                  <a:lnTo>
                    <a:pt x="191" y="1493"/>
                  </a:lnTo>
                  <a:lnTo>
                    <a:pt x="226" y="1492"/>
                  </a:lnTo>
                  <a:lnTo>
                    <a:pt x="276" y="1471"/>
                  </a:lnTo>
                  <a:lnTo>
                    <a:pt x="287" y="1484"/>
                  </a:lnTo>
                  <a:lnTo>
                    <a:pt x="310" y="1483"/>
                  </a:lnTo>
                  <a:lnTo>
                    <a:pt x="322" y="1508"/>
                  </a:lnTo>
                  <a:lnTo>
                    <a:pt x="372" y="1512"/>
                  </a:lnTo>
                  <a:lnTo>
                    <a:pt x="361" y="1487"/>
                  </a:lnTo>
                  <a:lnTo>
                    <a:pt x="390" y="1480"/>
                  </a:lnTo>
                  <a:lnTo>
                    <a:pt x="393" y="1467"/>
                  </a:lnTo>
                  <a:lnTo>
                    <a:pt x="414" y="1451"/>
                  </a:lnTo>
                  <a:lnTo>
                    <a:pt x="414" y="1417"/>
                  </a:lnTo>
                  <a:lnTo>
                    <a:pt x="444" y="1429"/>
                  </a:lnTo>
                  <a:lnTo>
                    <a:pt x="527" y="1423"/>
                  </a:lnTo>
                  <a:lnTo>
                    <a:pt x="565" y="1443"/>
                  </a:lnTo>
                  <a:lnTo>
                    <a:pt x="598" y="1436"/>
                  </a:lnTo>
                  <a:lnTo>
                    <a:pt x="647" y="1449"/>
                  </a:lnTo>
                  <a:lnTo>
                    <a:pt x="655" y="1425"/>
                  </a:lnTo>
                  <a:lnTo>
                    <a:pt x="698" y="1423"/>
                  </a:lnTo>
                  <a:lnTo>
                    <a:pt x="728" y="1389"/>
                  </a:lnTo>
                  <a:lnTo>
                    <a:pt x="740" y="1403"/>
                  </a:lnTo>
                  <a:lnTo>
                    <a:pt x="768" y="1395"/>
                  </a:lnTo>
                  <a:lnTo>
                    <a:pt x="788" y="1417"/>
                  </a:lnTo>
                  <a:lnTo>
                    <a:pt x="827" y="1404"/>
                  </a:lnTo>
                  <a:lnTo>
                    <a:pt x="862" y="1410"/>
                  </a:lnTo>
                  <a:lnTo>
                    <a:pt x="922" y="1390"/>
                  </a:lnTo>
                  <a:lnTo>
                    <a:pt x="955" y="1397"/>
                  </a:lnTo>
                  <a:lnTo>
                    <a:pt x="999" y="1410"/>
                  </a:lnTo>
                  <a:lnTo>
                    <a:pt x="1042" y="1397"/>
                  </a:lnTo>
                  <a:lnTo>
                    <a:pt x="1068" y="1391"/>
                  </a:lnTo>
                  <a:lnTo>
                    <a:pt x="1103" y="1389"/>
                  </a:lnTo>
                  <a:lnTo>
                    <a:pt x="1142" y="1382"/>
                  </a:lnTo>
                  <a:lnTo>
                    <a:pt x="1166" y="1366"/>
                  </a:lnTo>
                  <a:lnTo>
                    <a:pt x="1180" y="1349"/>
                  </a:lnTo>
                  <a:lnTo>
                    <a:pt x="1206" y="1341"/>
                  </a:lnTo>
                  <a:lnTo>
                    <a:pt x="1225" y="1294"/>
                  </a:lnTo>
                  <a:lnTo>
                    <a:pt x="1140" y="1295"/>
                  </a:lnTo>
                  <a:lnTo>
                    <a:pt x="1111" y="1302"/>
                  </a:lnTo>
                  <a:lnTo>
                    <a:pt x="1092" y="1294"/>
                  </a:lnTo>
                  <a:lnTo>
                    <a:pt x="1127" y="1273"/>
                  </a:lnTo>
                  <a:lnTo>
                    <a:pt x="1094" y="1271"/>
                  </a:lnTo>
                  <a:lnTo>
                    <a:pt x="1142" y="1253"/>
                  </a:lnTo>
                  <a:lnTo>
                    <a:pt x="1146" y="1246"/>
                  </a:lnTo>
                  <a:lnTo>
                    <a:pt x="1123" y="1226"/>
                  </a:lnTo>
                  <a:lnTo>
                    <a:pt x="1142" y="1211"/>
                  </a:lnTo>
                  <a:lnTo>
                    <a:pt x="1166" y="1226"/>
                  </a:lnTo>
                  <a:lnTo>
                    <a:pt x="1207" y="1211"/>
                  </a:lnTo>
                  <a:lnTo>
                    <a:pt x="1203" y="1190"/>
                  </a:lnTo>
                  <a:lnTo>
                    <a:pt x="1231" y="1172"/>
                  </a:lnTo>
                  <a:lnTo>
                    <a:pt x="1234" y="1157"/>
                  </a:lnTo>
                  <a:lnTo>
                    <a:pt x="1251" y="1139"/>
                  </a:lnTo>
                  <a:lnTo>
                    <a:pt x="1279" y="1124"/>
                  </a:lnTo>
                  <a:lnTo>
                    <a:pt x="1288" y="1096"/>
                  </a:lnTo>
                  <a:lnTo>
                    <a:pt x="1272" y="1064"/>
                  </a:lnTo>
                  <a:lnTo>
                    <a:pt x="1244" y="1046"/>
                  </a:lnTo>
                  <a:lnTo>
                    <a:pt x="1216" y="1036"/>
                  </a:lnTo>
                  <a:lnTo>
                    <a:pt x="1155" y="1020"/>
                  </a:lnTo>
                  <a:lnTo>
                    <a:pt x="1101" y="1012"/>
                  </a:lnTo>
                  <a:lnTo>
                    <a:pt x="1083" y="1020"/>
                  </a:lnTo>
                  <a:lnTo>
                    <a:pt x="1069" y="1042"/>
                  </a:lnTo>
                  <a:lnTo>
                    <a:pt x="1042" y="1040"/>
                  </a:lnTo>
                  <a:lnTo>
                    <a:pt x="1014" y="1033"/>
                  </a:lnTo>
                  <a:lnTo>
                    <a:pt x="993" y="1033"/>
                  </a:lnTo>
                  <a:lnTo>
                    <a:pt x="981" y="1026"/>
                  </a:lnTo>
                  <a:lnTo>
                    <a:pt x="997" y="1010"/>
                  </a:lnTo>
                  <a:lnTo>
                    <a:pt x="1019" y="997"/>
                  </a:lnTo>
                  <a:lnTo>
                    <a:pt x="1035" y="980"/>
                  </a:lnTo>
                  <a:lnTo>
                    <a:pt x="1035" y="947"/>
                  </a:lnTo>
                  <a:lnTo>
                    <a:pt x="1010" y="928"/>
                  </a:lnTo>
                  <a:lnTo>
                    <a:pt x="994" y="926"/>
                  </a:lnTo>
                  <a:lnTo>
                    <a:pt x="968" y="908"/>
                  </a:lnTo>
                  <a:lnTo>
                    <a:pt x="964" y="898"/>
                  </a:lnTo>
                  <a:lnTo>
                    <a:pt x="970" y="895"/>
                  </a:lnTo>
                  <a:lnTo>
                    <a:pt x="991" y="884"/>
                  </a:lnTo>
                  <a:lnTo>
                    <a:pt x="991" y="875"/>
                  </a:lnTo>
                  <a:lnTo>
                    <a:pt x="974" y="865"/>
                  </a:lnTo>
                  <a:lnTo>
                    <a:pt x="974" y="853"/>
                  </a:lnTo>
                  <a:lnTo>
                    <a:pt x="962" y="844"/>
                  </a:lnTo>
                  <a:lnTo>
                    <a:pt x="962" y="813"/>
                  </a:lnTo>
                  <a:lnTo>
                    <a:pt x="922" y="788"/>
                  </a:lnTo>
                  <a:lnTo>
                    <a:pt x="913" y="788"/>
                  </a:lnTo>
                  <a:lnTo>
                    <a:pt x="892" y="722"/>
                  </a:lnTo>
                  <a:lnTo>
                    <a:pt x="783" y="706"/>
                  </a:lnTo>
                  <a:lnTo>
                    <a:pt x="714" y="614"/>
                  </a:lnTo>
                  <a:lnTo>
                    <a:pt x="728" y="554"/>
                  </a:lnTo>
                  <a:lnTo>
                    <a:pt x="722" y="526"/>
                  </a:lnTo>
                  <a:lnTo>
                    <a:pt x="699" y="496"/>
                  </a:lnTo>
                  <a:lnTo>
                    <a:pt x="662" y="481"/>
                  </a:lnTo>
                  <a:lnTo>
                    <a:pt x="624" y="467"/>
                  </a:lnTo>
                  <a:lnTo>
                    <a:pt x="587" y="463"/>
                  </a:lnTo>
                  <a:lnTo>
                    <a:pt x="550" y="475"/>
                  </a:lnTo>
                  <a:lnTo>
                    <a:pt x="500" y="480"/>
                  </a:lnTo>
                  <a:lnTo>
                    <a:pt x="437" y="478"/>
                  </a:lnTo>
                  <a:lnTo>
                    <a:pt x="439" y="465"/>
                  </a:lnTo>
                  <a:lnTo>
                    <a:pt x="483" y="470"/>
                  </a:lnTo>
                  <a:lnTo>
                    <a:pt x="566" y="437"/>
                  </a:lnTo>
                  <a:lnTo>
                    <a:pt x="583" y="410"/>
                  </a:lnTo>
                  <a:lnTo>
                    <a:pt x="561" y="408"/>
                  </a:lnTo>
                  <a:lnTo>
                    <a:pt x="554" y="392"/>
                  </a:lnTo>
                  <a:lnTo>
                    <a:pt x="581" y="386"/>
                  </a:lnTo>
                  <a:lnTo>
                    <a:pt x="616" y="360"/>
                  </a:lnTo>
                  <a:lnTo>
                    <a:pt x="628" y="329"/>
                  </a:lnTo>
                  <a:lnTo>
                    <a:pt x="650" y="293"/>
                  </a:lnTo>
                  <a:lnTo>
                    <a:pt x="670" y="271"/>
                  </a:lnTo>
                  <a:lnTo>
                    <a:pt x="672" y="243"/>
                  </a:lnTo>
                  <a:lnTo>
                    <a:pt x="682" y="220"/>
                  </a:lnTo>
                  <a:lnTo>
                    <a:pt x="699" y="206"/>
                  </a:lnTo>
                  <a:lnTo>
                    <a:pt x="694" y="183"/>
                  </a:lnTo>
                  <a:lnTo>
                    <a:pt x="680" y="174"/>
                  </a:lnTo>
                  <a:lnTo>
                    <a:pt x="648" y="171"/>
                  </a:lnTo>
                  <a:lnTo>
                    <a:pt x="613" y="178"/>
                  </a:lnTo>
                  <a:lnTo>
                    <a:pt x="575" y="164"/>
                  </a:lnTo>
                  <a:lnTo>
                    <a:pt x="558" y="164"/>
                  </a:lnTo>
                  <a:lnTo>
                    <a:pt x="553" y="178"/>
                  </a:lnTo>
                  <a:lnTo>
                    <a:pt x="514" y="173"/>
                  </a:lnTo>
                  <a:lnTo>
                    <a:pt x="483" y="165"/>
                  </a:lnTo>
                  <a:lnTo>
                    <a:pt x="443" y="171"/>
                  </a:lnTo>
                  <a:lnTo>
                    <a:pt x="424" y="178"/>
                  </a:lnTo>
                  <a:lnTo>
                    <a:pt x="403" y="185"/>
                  </a:lnTo>
                  <a:lnTo>
                    <a:pt x="394" y="170"/>
                  </a:lnTo>
                  <a:lnTo>
                    <a:pt x="386" y="187"/>
                  </a:lnTo>
                  <a:lnTo>
                    <a:pt x="378" y="164"/>
                  </a:lnTo>
                  <a:lnTo>
                    <a:pt x="420" y="144"/>
                  </a:lnTo>
                  <a:lnTo>
                    <a:pt x="400" y="129"/>
                  </a:lnTo>
                  <a:lnTo>
                    <a:pt x="453" y="89"/>
                  </a:lnTo>
                  <a:lnTo>
                    <a:pt x="516" y="59"/>
                  </a:lnTo>
                  <a:lnTo>
                    <a:pt x="535" y="34"/>
                  </a:lnTo>
                  <a:lnTo>
                    <a:pt x="524" y="26"/>
                  </a:lnTo>
                  <a:lnTo>
                    <a:pt x="525"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grpSp>
      <p:grpSp>
        <p:nvGrpSpPr>
          <p:cNvPr id="10" name="Group 12"/>
          <p:cNvGrpSpPr>
            <a:grpSpLocks/>
          </p:cNvGrpSpPr>
          <p:nvPr/>
        </p:nvGrpSpPr>
        <p:grpSpPr bwMode="auto">
          <a:xfrm>
            <a:off x="5805488" y="2895600"/>
            <a:ext cx="2697162" cy="3230563"/>
            <a:chOff x="3657" y="1824"/>
            <a:chExt cx="1699" cy="2035"/>
          </a:xfrm>
        </p:grpSpPr>
        <p:sp>
          <p:nvSpPr>
            <p:cNvPr id="11" name="Freeform 10"/>
            <p:cNvSpPr>
              <a:spLocks/>
            </p:cNvSpPr>
            <p:nvPr/>
          </p:nvSpPr>
          <p:spPr bwMode="auto">
            <a:xfrm>
              <a:off x="3670" y="1846"/>
              <a:ext cx="1686" cy="2013"/>
            </a:xfrm>
            <a:custGeom>
              <a:avLst/>
              <a:gdLst>
                <a:gd name="T0" fmla="*/ 553 w 1686"/>
                <a:gd name="T1" fmla="*/ 26 h 2013"/>
                <a:gd name="T2" fmla="*/ 419 w 1686"/>
                <a:gd name="T3" fmla="*/ 34 h 2013"/>
                <a:gd name="T4" fmla="*/ 266 w 1686"/>
                <a:gd name="T5" fmla="*/ 92 h 2013"/>
                <a:gd name="T6" fmla="*/ 240 w 1686"/>
                <a:gd name="T7" fmla="*/ 190 h 2013"/>
                <a:gd name="T8" fmla="*/ 180 w 1686"/>
                <a:gd name="T9" fmla="*/ 264 h 2013"/>
                <a:gd name="T10" fmla="*/ 187 w 1686"/>
                <a:gd name="T11" fmla="*/ 339 h 2013"/>
                <a:gd name="T12" fmla="*/ 109 w 1686"/>
                <a:gd name="T13" fmla="*/ 409 h 2013"/>
                <a:gd name="T14" fmla="*/ 229 w 1686"/>
                <a:gd name="T15" fmla="*/ 465 h 2013"/>
                <a:gd name="T16" fmla="*/ 222 w 1686"/>
                <a:gd name="T17" fmla="*/ 506 h 2013"/>
                <a:gd name="T18" fmla="*/ 176 w 1686"/>
                <a:gd name="T19" fmla="*/ 608 h 2013"/>
                <a:gd name="T20" fmla="*/ 127 w 1686"/>
                <a:gd name="T21" fmla="*/ 606 h 2013"/>
                <a:gd name="T22" fmla="*/ 0 w 1686"/>
                <a:gd name="T23" fmla="*/ 690 h 2013"/>
                <a:gd name="T24" fmla="*/ 176 w 1686"/>
                <a:gd name="T25" fmla="*/ 641 h 2013"/>
                <a:gd name="T26" fmla="*/ 199 w 1686"/>
                <a:gd name="T27" fmla="*/ 716 h 2013"/>
                <a:gd name="T28" fmla="*/ 257 w 1686"/>
                <a:gd name="T29" fmla="*/ 635 h 2013"/>
                <a:gd name="T30" fmla="*/ 342 w 1686"/>
                <a:gd name="T31" fmla="*/ 682 h 2013"/>
                <a:gd name="T32" fmla="*/ 264 w 1686"/>
                <a:gd name="T33" fmla="*/ 885 h 2013"/>
                <a:gd name="T34" fmla="*/ 332 w 1686"/>
                <a:gd name="T35" fmla="*/ 893 h 2013"/>
                <a:gd name="T36" fmla="*/ 405 w 1686"/>
                <a:gd name="T37" fmla="*/ 887 h 2013"/>
                <a:gd name="T38" fmla="*/ 611 w 1686"/>
                <a:gd name="T39" fmla="*/ 893 h 2013"/>
                <a:gd name="T40" fmla="*/ 634 w 1686"/>
                <a:gd name="T41" fmla="*/ 1047 h 2013"/>
                <a:gd name="T42" fmla="*/ 688 w 1686"/>
                <a:gd name="T43" fmla="*/ 1047 h 2013"/>
                <a:gd name="T44" fmla="*/ 674 w 1686"/>
                <a:gd name="T45" fmla="*/ 1118 h 2013"/>
                <a:gd name="T46" fmla="*/ 633 w 1686"/>
                <a:gd name="T47" fmla="*/ 1261 h 2013"/>
                <a:gd name="T48" fmla="*/ 507 w 1686"/>
                <a:gd name="T49" fmla="*/ 1255 h 2013"/>
                <a:gd name="T50" fmla="*/ 402 w 1686"/>
                <a:gd name="T51" fmla="*/ 1237 h 2013"/>
                <a:gd name="T52" fmla="*/ 389 w 1686"/>
                <a:gd name="T53" fmla="*/ 1278 h 2013"/>
                <a:gd name="T54" fmla="*/ 444 w 1686"/>
                <a:gd name="T55" fmla="*/ 1352 h 2013"/>
                <a:gd name="T56" fmla="*/ 424 w 1686"/>
                <a:gd name="T57" fmla="*/ 1474 h 2013"/>
                <a:gd name="T58" fmla="*/ 251 w 1686"/>
                <a:gd name="T59" fmla="*/ 1585 h 2013"/>
                <a:gd name="T60" fmla="*/ 288 w 1686"/>
                <a:gd name="T61" fmla="*/ 1648 h 2013"/>
                <a:gd name="T62" fmla="*/ 538 w 1686"/>
                <a:gd name="T63" fmla="*/ 1685 h 2013"/>
                <a:gd name="T64" fmla="*/ 669 w 1686"/>
                <a:gd name="T65" fmla="*/ 1737 h 2013"/>
                <a:gd name="T66" fmla="*/ 338 w 1686"/>
                <a:gd name="T67" fmla="*/ 1776 h 2013"/>
                <a:gd name="T68" fmla="*/ 222 w 1686"/>
                <a:gd name="T69" fmla="*/ 1870 h 2013"/>
                <a:gd name="T70" fmla="*/ 103 w 1686"/>
                <a:gd name="T71" fmla="*/ 1989 h 2013"/>
                <a:gd name="T72" fmla="*/ 232 w 1686"/>
                <a:gd name="T73" fmla="*/ 1954 h 2013"/>
                <a:gd name="T74" fmla="*/ 376 w 1686"/>
                <a:gd name="T75" fmla="*/ 1943 h 2013"/>
                <a:gd name="T76" fmla="*/ 510 w 1686"/>
                <a:gd name="T77" fmla="*/ 1937 h 2013"/>
                <a:gd name="T78" fmla="*/ 689 w 1686"/>
                <a:gd name="T79" fmla="*/ 1863 h 2013"/>
                <a:gd name="T80" fmla="*/ 913 w 1686"/>
                <a:gd name="T81" fmla="*/ 1863 h 2013"/>
                <a:gd name="T82" fmla="*/ 1081 w 1686"/>
                <a:gd name="T83" fmla="*/ 1837 h 2013"/>
                <a:gd name="T84" fmla="*/ 1363 w 1686"/>
                <a:gd name="T85" fmla="*/ 1828 h 2013"/>
                <a:gd name="T86" fmla="*/ 1543 w 1686"/>
                <a:gd name="T87" fmla="*/ 1765 h 2013"/>
                <a:gd name="T88" fmla="*/ 1429 w 1686"/>
                <a:gd name="T89" fmla="*/ 1693 h 2013"/>
                <a:gd name="T90" fmla="*/ 1469 w 1686"/>
                <a:gd name="T91" fmla="*/ 1605 h 2013"/>
                <a:gd name="T92" fmla="*/ 1609 w 1686"/>
                <a:gd name="T93" fmla="*/ 1534 h 2013"/>
                <a:gd name="T94" fmla="*/ 1664 w 1686"/>
                <a:gd name="T95" fmla="*/ 1393 h 2013"/>
                <a:gd name="T96" fmla="*/ 1416 w 1686"/>
                <a:gd name="T97" fmla="*/ 1334 h 2013"/>
                <a:gd name="T98" fmla="*/ 1282 w 1686"/>
                <a:gd name="T99" fmla="*/ 1342 h 2013"/>
                <a:gd name="T100" fmla="*/ 1320 w 1686"/>
                <a:gd name="T101" fmla="*/ 1215 h 2013"/>
                <a:gd name="T102" fmla="*/ 1296 w 1686"/>
                <a:gd name="T103" fmla="*/ 1156 h 2013"/>
                <a:gd name="T104" fmla="*/ 1257 w 1686"/>
                <a:gd name="T105" fmla="*/ 1064 h 2013"/>
                <a:gd name="T106" fmla="*/ 933 w 1686"/>
                <a:gd name="T107" fmla="*/ 803 h 2013"/>
                <a:gd name="T108" fmla="*/ 817 w 1686"/>
                <a:gd name="T109" fmla="*/ 611 h 2013"/>
                <a:gd name="T110" fmla="*/ 573 w 1686"/>
                <a:gd name="T111" fmla="*/ 608 h 2013"/>
                <a:gd name="T112" fmla="*/ 724 w 1686"/>
                <a:gd name="T113" fmla="*/ 513 h 2013"/>
                <a:gd name="T114" fmla="*/ 876 w 1686"/>
                <a:gd name="T115" fmla="*/ 353 h 2013"/>
                <a:gd name="T116" fmla="*/ 890 w 1686"/>
                <a:gd name="T117" fmla="*/ 227 h 2013"/>
                <a:gd name="T118" fmla="*/ 722 w 1686"/>
                <a:gd name="T119" fmla="*/ 232 h 2013"/>
                <a:gd name="T120" fmla="*/ 527 w 1686"/>
                <a:gd name="T121" fmla="*/ 241 h 2013"/>
                <a:gd name="T122" fmla="*/ 523 w 1686"/>
                <a:gd name="T123" fmla="*/ 169 h 2013"/>
                <a:gd name="T124" fmla="*/ 686 w 1686"/>
                <a:gd name="T125" fmla="*/ 0 h 20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86"/>
                <a:gd name="T190" fmla="*/ 0 h 2013"/>
                <a:gd name="T191" fmla="*/ 1686 w 1686"/>
                <a:gd name="T192" fmla="*/ 2013 h 20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86" h="2013">
                  <a:moveTo>
                    <a:pt x="686" y="0"/>
                  </a:moveTo>
                  <a:lnTo>
                    <a:pt x="642" y="6"/>
                  </a:lnTo>
                  <a:lnTo>
                    <a:pt x="585" y="17"/>
                  </a:lnTo>
                  <a:lnTo>
                    <a:pt x="568" y="17"/>
                  </a:lnTo>
                  <a:lnTo>
                    <a:pt x="553" y="26"/>
                  </a:lnTo>
                  <a:lnTo>
                    <a:pt x="540" y="18"/>
                  </a:lnTo>
                  <a:lnTo>
                    <a:pt x="518" y="34"/>
                  </a:lnTo>
                  <a:lnTo>
                    <a:pt x="485" y="26"/>
                  </a:lnTo>
                  <a:lnTo>
                    <a:pt x="435" y="26"/>
                  </a:lnTo>
                  <a:lnTo>
                    <a:pt x="419" y="34"/>
                  </a:lnTo>
                  <a:lnTo>
                    <a:pt x="380" y="17"/>
                  </a:lnTo>
                  <a:lnTo>
                    <a:pt x="312" y="17"/>
                  </a:lnTo>
                  <a:lnTo>
                    <a:pt x="326" y="33"/>
                  </a:lnTo>
                  <a:lnTo>
                    <a:pt x="301" y="76"/>
                  </a:lnTo>
                  <a:lnTo>
                    <a:pt x="266" y="92"/>
                  </a:lnTo>
                  <a:lnTo>
                    <a:pt x="263" y="127"/>
                  </a:lnTo>
                  <a:lnTo>
                    <a:pt x="282" y="150"/>
                  </a:lnTo>
                  <a:lnTo>
                    <a:pt x="218" y="150"/>
                  </a:lnTo>
                  <a:lnTo>
                    <a:pt x="225" y="176"/>
                  </a:lnTo>
                  <a:lnTo>
                    <a:pt x="240" y="190"/>
                  </a:lnTo>
                  <a:lnTo>
                    <a:pt x="202" y="204"/>
                  </a:lnTo>
                  <a:lnTo>
                    <a:pt x="196" y="224"/>
                  </a:lnTo>
                  <a:lnTo>
                    <a:pt x="211" y="239"/>
                  </a:lnTo>
                  <a:lnTo>
                    <a:pt x="187" y="241"/>
                  </a:lnTo>
                  <a:lnTo>
                    <a:pt x="180" y="264"/>
                  </a:lnTo>
                  <a:lnTo>
                    <a:pt x="150" y="273"/>
                  </a:lnTo>
                  <a:lnTo>
                    <a:pt x="180" y="314"/>
                  </a:lnTo>
                  <a:lnTo>
                    <a:pt x="145" y="307"/>
                  </a:lnTo>
                  <a:lnTo>
                    <a:pt x="138" y="323"/>
                  </a:lnTo>
                  <a:lnTo>
                    <a:pt x="187" y="339"/>
                  </a:lnTo>
                  <a:lnTo>
                    <a:pt x="196" y="358"/>
                  </a:lnTo>
                  <a:lnTo>
                    <a:pt x="175" y="388"/>
                  </a:lnTo>
                  <a:lnTo>
                    <a:pt x="184" y="407"/>
                  </a:lnTo>
                  <a:lnTo>
                    <a:pt x="158" y="402"/>
                  </a:lnTo>
                  <a:lnTo>
                    <a:pt x="109" y="409"/>
                  </a:lnTo>
                  <a:lnTo>
                    <a:pt x="93" y="435"/>
                  </a:lnTo>
                  <a:lnTo>
                    <a:pt x="60" y="457"/>
                  </a:lnTo>
                  <a:lnTo>
                    <a:pt x="113" y="489"/>
                  </a:lnTo>
                  <a:lnTo>
                    <a:pt x="187" y="474"/>
                  </a:lnTo>
                  <a:lnTo>
                    <a:pt x="229" y="465"/>
                  </a:lnTo>
                  <a:lnTo>
                    <a:pt x="304" y="397"/>
                  </a:lnTo>
                  <a:lnTo>
                    <a:pt x="296" y="430"/>
                  </a:lnTo>
                  <a:lnTo>
                    <a:pt x="271" y="471"/>
                  </a:lnTo>
                  <a:lnTo>
                    <a:pt x="225" y="487"/>
                  </a:lnTo>
                  <a:lnTo>
                    <a:pt x="222" y="506"/>
                  </a:lnTo>
                  <a:lnTo>
                    <a:pt x="190" y="522"/>
                  </a:lnTo>
                  <a:lnTo>
                    <a:pt x="190" y="550"/>
                  </a:lnTo>
                  <a:lnTo>
                    <a:pt x="211" y="563"/>
                  </a:lnTo>
                  <a:lnTo>
                    <a:pt x="207" y="592"/>
                  </a:lnTo>
                  <a:lnTo>
                    <a:pt x="176" y="608"/>
                  </a:lnTo>
                  <a:lnTo>
                    <a:pt x="158" y="616"/>
                  </a:lnTo>
                  <a:lnTo>
                    <a:pt x="153" y="600"/>
                  </a:lnTo>
                  <a:lnTo>
                    <a:pt x="164" y="575"/>
                  </a:lnTo>
                  <a:lnTo>
                    <a:pt x="147" y="582"/>
                  </a:lnTo>
                  <a:lnTo>
                    <a:pt x="127" y="606"/>
                  </a:lnTo>
                  <a:lnTo>
                    <a:pt x="89" y="621"/>
                  </a:lnTo>
                  <a:lnTo>
                    <a:pt x="49" y="633"/>
                  </a:lnTo>
                  <a:lnTo>
                    <a:pt x="34" y="658"/>
                  </a:lnTo>
                  <a:lnTo>
                    <a:pt x="37" y="669"/>
                  </a:lnTo>
                  <a:lnTo>
                    <a:pt x="0" y="690"/>
                  </a:lnTo>
                  <a:lnTo>
                    <a:pt x="33" y="697"/>
                  </a:lnTo>
                  <a:lnTo>
                    <a:pt x="93" y="694"/>
                  </a:lnTo>
                  <a:lnTo>
                    <a:pt x="125" y="676"/>
                  </a:lnTo>
                  <a:lnTo>
                    <a:pt x="136" y="657"/>
                  </a:lnTo>
                  <a:lnTo>
                    <a:pt x="176" y="641"/>
                  </a:lnTo>
                  <a:lnTo>
                    <a:pt x="183" y="687"/>
                  </a:lnTo>
                  <a:lnTo>
                    <a:pt x="153" y="706"/>
                  </a:lnTo>
                  <a:lnTo>
                    <a:pt x="156" y="790"/>
                  </a:lnTo>
                  <a:lnTo>
                    <a:pt x="176" y="775"/>
                  </a:lnTo>
                  <a:lnTo>
                    <a:pt x="199" y="716"/>
                  </a:lnTo>
                  <a:lnTo>
                    <a:pt x="218" y="687"/>
                  </a:lnTo>
                  <a:lnTo>
                    <a:pt x="225" y="666"/>
                  </a:lnTo>
                  <a:lnTo>
                    <a:pt x="240" y="648"/>
                  </a:lnTo>
                  <a:lnTo>
                    <a:pt x="233" y="624"/>
                  </a:lnTo>
                  <a:lnTo>
                    <a:pt x="257" y="635"/>
                  </a:lnTo>
                  <a:lnTo>
                    <a:pt x="331" y="633"/>
                  </a:lnTo>
                  <a:lnTo>
                    <a:pt x="346" y="623"/>
                  </a:lnTo>
                  <a:lnTo>
                    <a:pt x="358" y="631"/>
                  </a:lnTo>
                  <a:lnTo>
                    <a:pt x="342" y="653"/>
                  </a:lnTo>
                  <a:lnTo>
                    <a:pt x="342" y="682"/>
                  </a:lnTo>
                  <a:lnTo>
                    <a:pt x="380" y="722"/>
                  </a:lnTo>
                  <a:lnTo>
                    <a:pt x="323" y="770"/>
                  </a:lnTo>
                  <a:lnTo>
                    <a:pt x="326" y="791"/>
                  </a:lnTo>
                  <a:lnTo>
                    <a:pt x="263" y="855"/>
                  </a:lnTo>
                  <a:lnTo>
                    <a:pt x="264" y="885"/>
                  </a:lnTo>
                  <a:lnTo>
                    <a:pt x="309" y="939"/>
                  </a:lnTo>
                  <a:lnTo>
                    <a:pt x="299" y="917"/>
                  </a:lnTo>
                  <a:lnTo>
                    <a:pt x="298" y="903"/>
                  </a:lnTo>
                  <a:lnTo>
                    <a:pt x="314" y="895"/>
                  </a:lnTo>
                  <a:lnTo>
                    <a:pt x="332" y="893"/>
                  </a:lnTo>
                  <a:lnTo>
                    <a:pt x="339" y="905"/>
                  </a:lnTo>
                  <a:lnTo>
                    <a:pt x="367" y="913"/>
                  </a:lnTo>
                  <a:lnTo>
                    <a:pt x="378" y="930"/>
                  </a:lnTo>
                  <a:lnTo>
                    <a:pt x="400" y="939"/>
                  </a:lnTo>
                  <a:lnTo>
                    <a:pt x="405" y="887"/>
                  </a:lnTo>
                  <a:lnTo>
                    <a:pt x="433" y="914"/>
                  </a:lnTo>
                  <a:lnTo>
                    <a:pt x="528" y="893"/>
                  </a:lnTo>
                  <a:lnTo>
                    <a:pt x="540" y="867"/>
                  </a:lnTo>
                  <a:lnTo>
                    <a:pt x="672" y="870"/>
                  </a:lnTo>
                  <a:lnTo>
                    <a:pt x="611" y="893"/>
                  </a:lnTo>
                  <a:lnTo>
                    <a:pt x="580" y="921"/>
                  </a:lnTo>
                  <a:lnTo>
                    <a:pt x="582" y="958"/>
                  </a:lnTo>
                  <a:lnTo>
                    <a:pt x="592" y="1019"/>
                  </a:lnTo>
                  <a:lnTo>
                    <a:pt x="614" y="1034"/>
                  </a:lnTo>
                  <a:lnTo>
                    <a:pt x="634" y="1047"/>
                  </a:lnTo>
                  <a:lnTo>
                    <a:pt x="630" y="1085"/>
                  </a:lnTo>
                  <a:lnTo>
                    <a:pt x="644" y="1076"/>
                  </a:lnTo>
                  <a:lnTo>
                    <a:pt x="680" y="1038"/>
                  </a:lnTo>
                  <a:lnTo>
                    <a:pt x="700" y="1039"/>
                  </a:lnTo>
                  <a:lnTo>
                    <a:pt x="688" y="1047"/>
                  </a:lnTo>
                  <a:lnTo>
                    <a:pt x="700" y="1066"/>
                  </a:lnTo>
                  <a:lnTo>
                    <a:pt x="699" y="1081"/>
                  </a:lnTo>
                  <a:lnTo>
                    <a:pt x="685" y="1100"/>
                  </a:lnTo>
                  <a:lnTo>
                    <a:pt x="688" y="1111"/>
                  </a:lnTo>
                  <a:lnTo>
                    <a:pt x="674" y="1118"/>
                  </a:lnTo>
                  <a:lnTo>
                    <a:pt x="659" y="1139"/>
                  </a:lnTo>
                  <a:lnTo>
                    <a:pt x="662" y="1244"/>
                  </a:lnTo>
                  <a:lnTo>
                    <a:pt x="623" y="1237"/>
                  </a:lnTo>
                  <a:lnTo>
                    <a:pt x="645" y="1268"/>
                  </a:lnTo>
                  <a:lnTo>
                    <a:pt x="633" y="1261"/>
                  </a:lnTo>
                  <a:lnTo>
                    <a:pt x="608" y="1261"/>
                  </a:lnTo>
                  <a:lnTo>
                    <a:pt x="565" y="1235"/>
                  </a:lnTo>
                  <a:lnTo>
                    <a:pt x="538" y="1245"/>
                  </a:lnTo>
                  <a:lnTo>
                    <a:pt x="503" y="1242"/>
                  </a:lnTo>
                  <a:lnTo>
                    <a:pt x="507" y="1255"/>
                  </a:lnTo>
                  <a:lnTo>
                    <a:pt x="491" y="1252"/>
                  </a:lnTo>
                  <a:lnTo>
                    <a:pt x="474" y="1262"/>
                  </a:lnTo>
                  <a:lnTo>
                    <a:pt x="450" y="1257"/>
                  </a:lnTo>
                  <a:lnTo>
                    <a:pt x="432" y="1234"/>
                  </a:lnTo>
                  <a:lnTo>
                    <a:pt x="402" y="1237"/>
                  </a:lnTo>
                  <a:lnTo>
                    <a:pt x="380" y="1224"/>
                  </a:lnTo>
                  <a:lnTo>
                    <a:pt x="356" y="1234"/>
                  </a:lnTo>
                  <a:lnTo>
                    <a:pt x="337" y="1255"/>
                  </a:lnTo>
                  <a:lnTo>
                    <a:pt x="361" y="1264"/>
                  </a:lnTo>
                  <a:lnTo>
                    <a:pt x="389" y="1278"/>
                  </a:lnTo>
                  <a:lnTo>
                    <a:pt x="394" y="1315"/>
                  </a:lnTo>
                  <a:lnTo>
                    <a:pt x="337" y="1340"/>
                  </a:lnTo>
                  <a:lnTo>
                    <a:pt x="318" y="1358"/>
                  </a:lnTo>
                  <a:lnTo>
                    <a:pt x="332" y="1368"/>
                  </a:lnTo>
                  <a:lnTo>
                    <a:pt x="444" y="1352"/>
                  </a:lnTo>
                  <a:lnTo>
                    <a:pt x="446" y="1377"/>
                  </a:lnTo>
                  <a:lnTo>
                    <a:pt x="465" y="1376"/>
                  </a:lnTo>
                  <a:lnTo>
                    <a:pt x="436" y="1412"/>
                  </a:lnTo>
                  <a:lnTo>
                    <a:pt x="463" y="1424"/>
                  </a:lnTo>
                  <a:lnTo>
                    <a:pt x="424" y="1474"/>
                  </a:lnTo>
                  <a:lnTo>
                    <a:pt x="356" y="1487"/>
                  </a:lnTo>
                  <a:lnTo>
                    <a:pt x="318" y="1529"/>
                  </a:lnTo>
                  <a:lnTo>
                    <a:pt x="235" y="1551"/>
                  </a:lnTo>
                  <a:lnTo>
                    <a:pt x="260" y="1567"/>
                  </a:lnTo>
                  <a:lnTo>
                    <a:pt x="251" y="1585"/>
                  </a:lnTo>
                  <a:lnTo>
                    <a:pt x="292" y="1594"/>
                  </a:lnTo>
                  <a:lnTo>
                    <a:pt x="271" y="1604"/>
                  </a:lnTo>
                  <a:lnTo>
                    <a:pt x="288" y="1613"/>
                  </a:lnTo>
                  <a:lnTo>
                    <a:pt x="176" y="1620"/>
                  </a:lnTo>
                  <a:lnTo>
                    <a:pt x="288" y="1648"/>
                  </a:lnTo>
                  <a:lnTo>
                    <a:pt x="326" y="1621"/>
                  </a:lnTo>
                  <a:lnTo>
                    <a:pt x="408" y="1621"/>
                  </a:lnTo>
                  <a:lnTo>
                    <a:pt x="432" y="1648"/>
                  </a:lnTo>
                  <a:lnTo>
                    <a:pt x="439" y="1641"/>
                  </a:lnTo>
                  <a:lnTo>
                    <a:pt x="538" y="1685"/>
                  </a:lnTo>
                  <a:lnTo>
                    <a:pt x="630" y="1685"/>
                  </a:lnTo>
                  <a:lnTo>
                    <a:pt x="697" y="1647"/>
                  </a:lnTo>
                  <a:lnTo>
                    <a:pt x="767" y="1647"/>
                  </a:lnTo>
                  <a:lnTo>
                    <a:pt x="677" y="1701"/>
                  </a:lnTo>
                  <a:lnTo>
                    <a:pt x="669" y="1737"/>
                  </a:lnTo>
                  <a:lnTo>
                    <a:pt x="616" y="1737"/>
                  </a:lnTo>
                  <a:lnTo>
                    <a:pt x="570" y="1729"/>
                  </a:lnTo>
                  <a:lnTo>
                    <a:pt x="380" y="1747"/>
                  </a:lnTo>
                  <a:lnTo>
                    <a:pt x="397" y="1765"/>
                  </a:lnTo>
                  <a:lnTo>
                    <a:pt x="338" y="1776"/>
                  </a:lnTo>
                  <a:lnTo>
                    <a:pt x="303" y="1781"/>
                  </a:lnTo>
                  <a:lnTo>
                    <a:pt x="288" y="1835"/>
                  </a:lnTo>
                  <a:lnTo>
                    <a:pt x="265" y="1844"/>
                  </a:lnTo>
                  <a:lnTo>
                    <a:pt x="244" y="1873"/>
                  </a:lnTo>
                  <a:lnTo>
                    <a:pt x="222" y="1870"/>
                  </a:lnTo>
                  <a:lnTo>
                    <a:pt x="189" y="1903"/>
                  </a:lnTo>
                  <a:lnTo>
                    <a:pt x="134" y="1933"/>
                  </a:lnTo>
                  <a:lnTo>
                    <a:pt x="104" y="1948"/>
                  </a:lnTo>
                  <a:lnTo>
                    <a:pt x="37" y="2006"/>
                  </a:lnTo>
                  <a:lnTo>
                    <a:pt x="103" y="1989"/>
                  </a:lnTo>
                  <a:lnTo>
                    <a:pt x="100" y="2012"/>
                  </a:lnTo>
                  <a:lnTo>
                    <a:pt x="167" y="2012"/>
                  </a:lnTo>
                  <a:lnTo>
                    <a:pt x="180" y="1987"/>
                  </a:lnTo>
                  <a:lnTo>
                    <a:pt x="213" y="1987"/>
                  </a:lnTo>
                  <a:lnTo>
                    <a:pt x="232" y="1954"/>
                  </a:lnTo>
                  <a:lnTo>
                    <a:pt x="247" y="1962"/>
                  </a:lnTo>
                  <a:lnTo>
                    <a:pt x="250" y="1954"/>
                  </a:lnTo>
                  <a:lnTo>
                    <a:pt x="296" y="1953"/>
                  </a:lnTo>
                  <a:lnTo>
                    <a:pt x="361" y="1924"/>
                  </a:lnTo>
                  <a:lnTo>
                    <a:pt x="376" y="1943"/>
                  </a:lnTo>
                  <a:lnTo>
                    <a:pt x="405" y="1940"/>
                  </a:lnTo>
                  <a:lnTo>
                    <a:pt x="420" y="1973"/>
                  </a:lnTo>
                  <a:lnTo>
                    <a:pt x="486" y="1978"/>
                  </a:lnTo>
                  <a:lnTo>
                    <a:pt x="472" y="1946"/>
                  </a:lnTo>
                  <a:lnTo>
                    <a:pt x="510" y="1937"/>
                  </a:lnTo>
                  <a:lnTo>
                    <a:pt x="515" y="1920"/>
                  </a:lnTo>
                  <a:lnTo>
                    <a:pt x="540" y="1898"/>
                  </a:lnTo>
                  <a:lnTo>
                    <a:pt x="540" y="1854"/>
                  </a:lnTo>
                  <a:lnTo>
                    <a:pt x="580" y="1870"/>
                  </a:lnTo>
                  <a:lnTo>
                    <a:pt x="689" y="1863"/>
                  </a:lnTo>
                  <a:lnTo>
                    <a:pt x="739" y="1888"/>
                  </a:lnTo>
                  <a:lnTo>
                    <a:pt x="782" y="1879"/>
                  </a:lnTo>
                  <a:lnTo>
                    <a:pt x="845" y="1897"/>
                  </a:lnTo>
                  <a:lnTo>
                    <a:pt x="856" y="1865"/>
                  </a:lnTo>
                  <a:lnTo>
                    <a:pt x="913" y="1863"/>
                  </a:lnTo>
                  <a:lnTo>
                    <a:pt x="952" y="1818"/>
                  </a:lnTo>
                  <a:lnTo>
                    <a:pt x="968" y="1835"/>
                  </a:lnTo>
                  <a:lnTo>
                    <a:pt x="1004" y="1825"/>
                  </a:lnTo>
                  <a:lnTo>
                    <a:pt x="1030" y="1854"/>
                  </a:lnTo>
                  <a:lnTo>
                    <a:pt x="1081" y="1837"/>
                  </a:lnTo>
                  <a:lnTo>
                    <a:pt x="1127" y="1845"/>
                  </a:lnTo>
                  <a:lnTo>
                    <a:pt x="1207" y="1819"/>
                  </a:lnTo>
                  <a:lnTo>
                    <a:pt x="1249" y="1828"/>
                  </a:lnTo>
                  <a:lnTo>
                    <a:pt x="1307" y="1845"/>
                  </a:lnTo>
                  <a:lnTo>
                    <a:pt x="1363" y="1828"/>
                  </a:lnTo>
                  <a:lnTo>
                    <a:pt x="1396" y="1821"/>
                  </a:lnTo>
                  <a:lnTo>
                    <a:pt x="1443" y="1818"/>
                  </a:lnTo>
                  <a:lnTo>
                    <a:pt x="1495" y="1810"/>
                  </a:lnTo>
                  <a:lnTo>
                    <a:pt x="1525" y="1787"/>
                  </a:lnTo>
                  <a:lnTo>
                    <a:pt x="1543" y="1765"/>
                  </a:lnTo>
                  <a:lnTo>
                    <a:pt x="1577" y="1756"/>
                  </a:lnTo>
                  <a:lnTo>
                    <a:pt x="1602" y="1693"/>
                  </a:lnTo>
                  <a:lnTo>
                    <a:pt x="1490" y="1695"/>
                  </a:lnTo>
                  <a:lnTo>
                    <a:pt x="1453" y="1704"/>
                  </a:lnTo>
                  <a:lnTo>
                    <a:pt x="1429" y="1693"/>
                  </a:lnTo>
                  <a:lnTo>
                    <a:pt x="1473" y="1667"/>
                  </a:lnTo>
                  <a:lnTo>
                    <a:pt x="1431" y="1664"/>
                  </a:lnTo>
                  <a:lnTo>
                    <a:pt x="1495" y="1639"/>
                  </a:lnTo>
                  <a:lnTo>
                    <a:pt x="1499" y="1630"/>
                  </a:lnTo>
                  <a:lnTo>
                    <a:pt x="1469" y="1605"/>
                  </a:lnTo>
                  <a:lnTo>
                    <a:pt x="1495" y="1584"/>
                  </a:lnTo>
                  <a:lnTo>
                    <a:pt x="1525" y="1605"/>
                  </a:lnTo>
                  <a:lnTo>
                    <a:pt x="1579" y="1585"/>
                  </a:lnTo>
                  <a:lnTo>
                    <a:pt x="1574" y="1558"/>
                  </a:lnTo>
                  <a:lnTo>
                    <a:pt x="1609" y="1534"/>
                  </a:lnTo>
                  <a:lnTo>
                    <a:pt x="1614" y="1515"/>
                  </a:lnTo>
                  <a:lnTo>
                    <a:pt x="1635" y="1490"/>
                  </a:lnTo>
                  <a:lnTo>
                    <a:pt x="1672" y="1471"/>
                  </a:lnTo>
                  <a:lnTo>
                    <a:pt x="1685" y="1434"/>
                  </a:lnTo>
                  <a:lnTo>
                    <a:pt x="1664" y="1393"/>
                  </a:lnTo>
                  <a:lnTo>
                    <a:pt x="1627" y="1370"/>
                  </a:lnTo>
                  <a:lnTo>
                    <a:pt x="1590" y="1356"/>
                  </a:lnTo>
                  <a:lnTo>
                    <a:pt x="1510" y="1334"/>
                  </a:lnTo>
                  <a:lnTo>
                    <a:pt x="1440" y="1324"/>
                  </a:lnTo>
                  <a:lnTo>
                    <a:pt x="1416" y="1334"/>
                  </a:lnTo>
                  <a:lnTo>
                    <a:pt x="1397" y="1363"/>
                  </a:lnTo>
                  <a:lnTo>
                    <a:pt x="1363" y="1360"/>
                  </a:lnTo>
                  <a:lnTo>
                    <a:pt x="1326" y="1352"/>
                  </a:lnTo>
                  <a:lnTo>
                    <a:pt x="1298" y="1351"/>
                  </a:lnTo>
                  <a:lnTo>
                    <a:pt x="1282" y="1342"/>
                  </a:lnTo>
                  <a:lnTo>
                    <a:pt x="1304" y="1321"/>
                  </a:lnTo>
                  <a:lnTo>
                    <a:pt x="1332" y="1305"/>
                  </a:lnTo>
                  <a:lnTo>
                    <a:pt x="1354" y="1282"/>
                  </a:lnTo>
                  <a:lnTo>
                    <a:pt x="1354" y="1239"/>
                  </a:lnTo>
                  <a:lnTo>
                    <a:pt x="1320" y="1215"/>
                  </a:lnTo>
                  <a:lnTo>
                    <a:pt x="1300" y="1212"/>
                  </a:lnTo>
                  <a:lnTo>
                    <a:pt x="1266" y="1188"/>
                  </a:lnTo>
                  <a:lnTo>
                    <a:pt x="1260" y="1176"/>
                  </a:lnTo>
                  <a:lnTo>
                    <a:pt x="1270" y="1171"/>
                  </a:lnTo>
                  <a:lnTo>
                    <a:pt x="1296" y="1156"/>
                  </a:lnTo>
                  <a:lnTo>
                    <a:pt x="1296" y="1144"/>
                  </a:lnTo>
                  <a:lnTo>
                    <a:pt x="1274" y="1131"/>
                  </a:lnTo>
                  <a:lnTo>
                    <a:pt x="1274" y="1116"/>
                  </a:lnTo>
                  <a:lnTo>
                    <a:pt x="1257" y="1104"/>
                  </a:lnTo>
                  <a:lnTo>
                    <a:pt x="1257" y="1064"/>
                  </a:lnTo>
                  <a:lnTo>
                    <a:pt x="1207" y="1031"/>
                  </a:lnTo>
                  <a:lnTo>
                    <a:pt x="1194" y="1031"/>
                  </a:lnTo>
                  <a:lnTo>
                    <a:pt x="1166" y="944"/>
                  </a:lnTo>
                  <a:lnTo>
                    <a:pt x="1023" y="924"/>
                  </a:lnTo>
                  <a:lnTo>
                    <a:pt x="933" y="803"/>
                  </a:lnTo>
                  <a:lnTo>
                    <a:pt x="952" y="725"/>
                  </a:lnTo>
                  <a:lnTo>
                    <a:pt x="943" y="688"/>
                  </a:lnTo>
                  <a:lnTo>
                    <a:pt x="914" y="648"/>
                  </a:lnTo>
                  <a:lnTo>
                    <a:pt x="865" y="629"/>
                  </a:lnTo>
                  <a:lnTo>
                    <a:pt x="817" y="611"/>
                  </a:lnTo>
                  <a:lnTo>
                    <a:pt x="767" y="606"/>
                  </a:lnTo>
                  <a:lnTo>
                    <a:pt x="718" y="621"/>
                  </a:lnTo>
                  <a:lnTo>
                    <a:pt x="654" y="628"/>
                  </a:lnTo>
                  <a:lnTo>
                    <a:pt x="571" y="626"/>
                  </a:lnTo>
                  <a:lnTo>
                    <a:pt x="573" y="608"/>
                  </a:lnTo>
                  <a:lnTo>
                    <a:pt x="631" y="616"/>
                  </a:lnTo>
                  <a:lnTo>
                    <a:pt x="740" y="572"/>
                  </a:lnTo>
                  <a:lnTo>
                    <a:pt x="763" y="537"/>
                  </a:lnTo>
                  <a:lnTo>
                    <a:pt x="734" y="534"/>
                  </a:lnTo>
                  <a:lnTo>
                    <a:pt x="724" y="513"/>
                  </a:lnTo>
                  <a:lnTo>
                    <a:pt x="760" y="505"/>
                  </a:lnTo>
                  <a:lnTo>
                    <a:pt x="805" y="471"/>
                  </a:lnTo>
                  <a:lnTo>
                    <a:pt x="821" y="430"/>
                  </a:lnTo>
                  <a:lnTo>
                    <a:pt x="850" y="384"/>
                  </a:lnTo>
                  <a:lnTo>
                    <a:pt x="876" y="353"/>
                  </a:lnTo>
                  <a:lnTo>
                    <a:pt x="879" y="318"/>
                  </a:lnTo>
                  <a:lnTo>
                    <a:pt x="892" y="288"/>
                  </a:lnTo>
                  <a:lnTo>
                    <a:pt x="914" y="269"/>
                  </a:lnTo>
                  <a:lnTo>
                    <a:pt x="907" y="239"/>
                  </a:lnTo>
                  <a:lnTo>
                    <a:pt x="890" y="227"/>
                  </a:lnTo>
                  <a:lnTo>
                    <a:pt x="847" y="224"/>
                  </a:lnTo>
                  <a:lnTo>
                    <a:pt x="801" y="232"/>
                  </a:lnTo>
                  <a:lnTo>
                    <a:pt x="752" y="214"/>
                  </a:lnTo>
                  <a:lnTo>
                    <a:pt x="730" y="214"/>
                  </a:lnTo>
                  <a:lnTo>
                    <a:pt x="722" y="232"/>
                  </a:lnTo>
                  <a:lnTo>
                    <a:pt x="672" y="226"/>
                  </a:lnTo>
                  <a:lnTo>
                    <a:pt x="631" y="215"/>
                  </a:lnTo>
                  <a:lnTo>
                    <a:pt x="579" y="224"/>
                  </a:lnTo>
                  <a:lnTo>
                    <a:pt x="553" y="232"/>
                  </a:lnTo>
                  <a:lnTo>
                    <a:pt x="527" y="241"/>
                  </a:lnTo>
                  <a:lnTo>
                    <a:pt x="515" y="222"/>
                  </a:lnTo>
                  <a:lnTo>
                    <a:pt x="505" y="244"/>
                  </a:lnTo>
                  <a:lnTo>
                    <a:pt x="493" y="214"/>
                  </a:lnTo>
                  <a:lnTo>
                    <a:pt x="549" y="188"/>
                  </a:lnTo>
                  <a:lnTo>
                    <a:pt x="523" y="169"/>
                  </a:lnTo>
                  <a:lnTo>
                    <a:pt x="592" y="115"/>
                  </a:lnTo>
                  <a:lnTo>
                    <a:pt x="675" y="76"/>
                  </a:lnTo>
                  <a:lnTo>
                    <a:pt x="699" y="44"/>
                  </a:lnTo>
                  <a:lnTo>
                    <a:pt x="685" y="34"/>
                  </a:lnTo>
                  <a:lnTo>
                    <a:pt x="686" y="0"/>
                  </a:lnTo>
                </a:path>
              </a:pathLst>
            </a:custGeom>
            <a:solidFill>
              <a:schemeClr val="tx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sp>
          <p:nvSpPr>
            <p:cNvPr id="12" name="Freeform 11"/>
            <p:cNvSpPr>
              <a:spLocks/>
            </p:cNvSpPr>
            <p:nvPr/>
          </p:nvSpPr>
          <p:spPr bwMode="auto">
            <a:xfrm>
              <a:off x="3657" y="1824"/>
              <a:ext cx="1686" cy="2013"/>
            </a:xfrm>
            <a:custGeom>
              <a:avLst/>
              <a:gdLst>
                <a:gd name="T0" fmla="*/ 553 w 1686"/>
                <a:gd name="T1" fmla="*/ 26 h 2013"/>
                <a:gd name="T2" fmla="*/ 419 w 1686"/>
                <a:gd name="T3" fmla="*/ 34 h 2013"/>
                <a:gd name="T4" fmla="*/ 266 w 1686"/>
                <a:gd name="T5" fmla="*/ 92 h 2013"/>
                <a:gd name="T6" fmla="*/ 240 w 1686"/>
                <a:gd name="T7" fmla="*/ 190 h 2013"/>
                <a:gd name="T8" fmla="*/ 180 w 1686"/>
                <a:gd name="T9" fmla="*/ 264 h 2013"/>
                <a:gd name="T10" fmla="*/ 187 w 1686"/>
                <a:gd name="T11" fmla="*/ 339 h 2013"/>
                <a:gd name="T12" fmla="*/ 109 w 1686"/>
                <a:gd name="T13" fmla="*/ 409 h 2013"/>
                <a:gd name="T14" fmla="*/ 229 w 1686"/>
                <a:gd name="T15" fmla="*/ 465 h 2013"/>
                <a:gd name="T16" fmla="*/ 222 w 1686"/>
                <a:gd name="T17" fmla="*/ 506 h 2013"/>
                <a:gd name="T18" fmla="*/ 176 w 1686"/>
                <a:gd name="T19" fmla="*/ 608 h 2013"/>
                <a:gd name="T20" fmla="*/ 127 w 1686"/>
                <a:gd name="T21" fmla="*/ 606 h 2013"/>
                <a:gd name="T22" fmla="*/ 0 w 1686"/>
                <a:gd name="T23" fmla="*/ 690 h 2013"/>
                <a:gd name="T24" fmla="*/ 176 w 1686"/>
                <a:gd name="T25" fmla="*/ 641 h 2013"/>
                <a:gd name="T26" fmla="*/ 199 w 1686"/>
                <a:gd name="T27" fmla="*/ 716 h 2013"/>
                <a:gd name="T28" fmla="*/ 257 w 1686"/>
                <a:gd name="T29" fmla="*/ 635 h 2013"/>
                <a:gd name="T30" fmla="*/ 342 w 1686"/>
                <a:gd name="T31" fmla="*/ 682 h 2013"/>
                <a:gd name="T32" fmla="*/ 264 w 1686"/>
                <a:gd name="T33" fmla="*/ 885 h 2013"/>
                <a:gd name="T34" fmla="*/ 332 w 1686"/>
                <a:gd name="T35" fmla="*/ 893 h 2013"/>
                <a:gd name="T36" fmla="*/ 405 w 1686"/>
                <a:gd name="T37" fmla="*/ 887 h 2013"/>
                <a:gd name="T38" fmla="*/ 611 w 1686"/>
                <a:gd name="T39" fmla="*/ 893 h 2013"/>
                <a:gd name="T40" fmla="*/ 634 w 1686"/>
                <a:gd name="T41" fmla="*/ 1047 h 2013"/>
                <a:gd name="T42" fmla="*/ 688 w 1686"/>
                <a:gd name="T43" fmla="*/ 1047 h 2013"/>
                <a:gd name="T44" fmla="*/ 674 w 1686"/>
                <a:gd name="T45" fmla="*/ 1118 h 2013"/>
                <a:gd name="T46" fmla="*/ 633 w 1686"/>
                <a:gd name="T47" fmla="*/ 1261 h 2013"/>
                <a:gd name="T48" fmla="*/ 507 w 1686"/>
                <a:gd name="T49" fmla="*/ 1255 h 2013"/>
                <a:gd name="T50" fmla="*/ 402 w 1686"/>
                <a:gd name="T51" fmla="*/ 1237 h 2013"/>
                <a:gd name="T52" fmla="*/ 389 w 1686"/>
                <a:gd name="T53" fmla="*/ 1278 h 2013"/>
                <a:gd name="T54" fmla="*/ 444 w 1686"/>
                <a:gd name="T55" fmla="*/ 1352 h 2013"/>
                <a:gd name="T56" fmla="*/ 424 w 1686"/>
                <a:gd name="T57" fmla="*/ 1474 h 2013"/>
                <a:gd name="T58" fmla="*/ 251 w 1686"/>
                <a:gd name="T59" fmla="*/ 1585 h 2013"/>
                <a:gd name="T60" fmla="*/ 288 w 1686"/>
                <a:gd name="T61" fmla="*/ 1648 h 2013"/>
                <a:gd name="T62" fmla="*/ 538 w 1686"/>
                <a:gd name="T63" fmla="*/ 1685 h 2013"/>
                <a:gd name="T64" fmla="*/ 669 w 1686"/>
                <a:gd name="T65" fmla="*/ 1737 h 2013"/>
                <a:gd name="T66" fmla="*/ 338 w 1686"/>
                <a:gd name="T67" fmla="*/ 1776 h 2013"/>
                <a:gd name="T68" fmla="*/ 222 w 1686"/>
                <a:gd name="T69" fmla="*/ 1870 h 2013"/>
                <a:gd name="T70" fmla="*/ 103 w 1686"/>
                <a:gd name="T71" fmla="*/ 1989 h 2013"/>
                <a:gd name="T72" fmla="*/ 232 w 1686"/>
                <a:gd name="T73" fmla="*/ 1954 h 2013"/>
                <a:gd name="T74" fmla="*/ 376 w 1686"/>
                <a:gd name="T75" fmla="*/ 1943 h 2013"/>
                <a:gd name="T76" fmla="*/ 510 w 1686"/>
                <a:gd name="T77" fmla="*/ 1937 h 2013"/>
                <a:gd name="T78" fmla="*/ 689 w 1686"/>
                <a:gd name="T79" fmla="*/ 1863 h 2013"/>
                <a:gd name="T80" fmla="*/ 913 w 1686"/>
                <a:gd name="T81" fmla="*/ 1863 h 2013"/>
                <a:gd name="T82" fmla="*/ 1081 w 1686"/>
                <a:gd name="T83" fmla="*/ 1837 h 2013"/>
                <a:gd name="T84" fmla="*/ 1363 w 1686"/>
                <a:gd name="T85" fmla="*/ 1828 h 2013"/>
                <a:gd name="T86" fmla="*/ 1543 w 1686"/>
                <a:gd name="T87" fmla="*/ 1765 h 2013"/>
                <a:gd name="T88" fmla="*/ 1429 w 1686"/>
                <a:gd name="T89" fmla="*/ 1693 h 2013"/>
                <a:gd name="T90" fmla="*/ 1469 w 1686"/>
                <a:gd name="T91" fmla="*/ 1605 h 2013"/>
                <a:gd name="T92" fmla="*/ 1609 w 1686"/>
                <a:gd name="T93" fmla="*/ 1534 h 2013"/>
                <a:gd name="T94" fmla="*/ 1664 w 1686"/>
                <a:gd name="T95" fmla="*/ 1393 h 2013"/>
                <a:gd name="T96" fmla="*/ 1416 w 1686"/>
                <a:gd name="T97" fmla="*/ 1334 h 2013"/>
                <a:gd name="T98" fmla="*/ 1282 w 1686"/>
                <a:gd name="T99" fmla="*/ 1342 h 2013"/>
                <a:gd name="T100" fmla="*/ 1320 w 1686"/>
                <a:gd name="T101" fmla="*/ 1215 h 2013"/>
                <a:gd name="T102" fmla="*/ 1296 w 1686"/>
                <a:gd name="T103" fmla="*/ 1156 h 2013"/>
                <a:gd name="T104" fmla="*/ 1257 w 1686"/>
                <a:gd name="T105" fmla="*/ 1064 h 2013"/>
                <a:gd name="T106" fmla="*/ 933 w 1686"/>
                <a:gd name="T107" fmla="*/ 803 h 2013"/>
                <a:gd name="T108" fmla="*/ 817 w 1686"/>
                <a:gd name="T109" fmla="*/ 611 h 2013"/>
                <a:gd name="T110" fmla="*/ 573 w 1686"/>
                <a:gd name="T111" fmla="*/ 608 h 2013"/>
                <a:gd name="T112" fmla="*/ 724 w 1686"/>
                <a:gd name="T113" fmla="*/ 513 h 2013"/>
                <a:gd name="T114" fmla="*/ 876 w 1686"/>
                <a:gd name="T115" fmla="*/ 353 h 2013"/>
                <a:gd name="T116" fmla="*/ 890 w 1686"/>
                <a:gd name="T117" fmla="*/ 227 h 2013"/>
                <a:gd name="T118" fmla="*/ 722 w 1686"/>
                <a:gd name="T119" fmla="*/ 232 h 2013"/>
                <a:gd name="T120" fmla="*/ 527 w 1686"/>
                <a:gd name="T121" fmla="*/ 241 h 2013"/>
                <a:gd name="T122" fmla="*/ 523 w 1686"/>
                <a:gd name="T123" fmla="*/ 169 h 2013"/>
                <a:gd name="T124" fmla="*/ 686 w 1686"/>
                <a:gd name="T125" fmla="*/ 0 h 20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86"/>
                <a:gd name="T190" fmla="*/ 0 h 2013"/>
                <a:gd name="T191" fmla="*/ 1686 w 1686"/>
                <a:gd name="T192" fmla="*/ 2013 h 20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86" h="2013">
                  <a:moveTo>
                    <a:pt x="686" y="0"/>
                  </a:moveTo>
                  <a:lnTo>
                    <a:pt x="642" y="6"/>
                  </a:lnTo>
                  <a:lnTo>
                    <a:pt x="585" y="17"/>
                  </a:lnTo>
                  <a:lnTo>
                    <a:pt x="568" y="17"/>
                  </a:lnTo>
                  <a:lnTo>
                    <a:pt x="553" y="26"/>
                  </a:lnTo>
                  <a:lnTo>
                    <a:pt x="540" y="18"/>
                  </a:lnTo>
                  <a:lnTo>
                    <a:pt x="518" y="34"/>
                  </a:lnTo>
                  <a:lnTo>
                    <a:pt x="485" y="26"/>
                  </a:lnTo>
                  <a:lnTo>
                    <a:pt x="435" y="26"/>
                  </a:lnTo>
                  <a:lnTo>
                    <a:pt x="419" y="34"/>
                  </a:lnTo>
                  <a:lnTo>
                    <a:pt x="380" y="17"/>
                  </a:lnTo>
                  <a:lnTo>
                    <a:pt x="312" y="17"/>
                  </a:lnTo>
                  <a:lnTo>
                    <a:pt x="326" y="33"/>
                  </a:lnTo>
                  <a:lnTo>
                    <a:pt x="301" y="76"/>
                  </a:lnTo>
                  <a:lnTo>
                    <a:pt x="266" y="92"/>
                  </a:lnTo>
                  <a:lnTo>
                    <a:pt x="263" y="127"/>
                  </a:lnTo>
                  <a:lnTo>
                    <a:pt x="282" y="150"/>
                  </a:lnTo>
                  <a:lnTo>
                    <a:pt x="218" y="150"/>
                  </a:lnTo>
                  <a:lnTo>
                    <a:pt x="225" y="176"/>
                  </a:lnTo>
                  <a:lnTo>
                    <a:pt x="240" y="190"/>
                  </a:lnTo>
                  <a:lnTo>
                    <a:pt x="202" y="204"/>
                  </a:lnTo>
                  <a:lnTo>
                    <a:pt x="196" y="224"/>
                  </a:lnTo>
                  <a:lnTo>
                    <a:pt x="211" y="239"/>
                  </a:lnTo>
                  <a:lnTo>
                    <a:pt x="187" y="241"/>
                  </a:lnTo>
                  <a:lnTo>
                    <a:pt x="180" y="264"/>
                  </a:lnTo>
                  <a:lnTo>
                    <a:pt x="150" y="273"/>
                  </a:lnTo>
                  <a:lnTo>
                    <a:pt x="180" y="314"/>
                  </a:lnTo>
                  <a:lnTo>
                    <a:pt x="145" y="307"/>
                  </a:lnTo>
                  <a:lnTo>
                    <a:pt x="138" y="323"/>
                  </a:lnTo>
                  <a:lnTo>
                    <a:pt x="187" y="339"/>
                  </a:lnTo>
                  <a:lnTo>
                    <a:pt x="196" y="358"/>
                  </a:lnTo>
                  <a:lnTo>
                    <a:pt x="175" y="388"/>
                  </a:lnTo>
                  <a:lnTo>
                    <a:pt x="184" y="407"/>
                  </a:lnTo>
                  <a:lnTo>
                    <a:pt x="158" y="402"/>
                  </a:lnTo>
                  <a:lnTo>
                    <a:pt x="109" y="409"/>
                  </a:lnTo>
                  <a:lnTo>
                    <a:pt x="93" y="435"/>
                  </a:lnTo>
                  <a:lnTo>
                    <a:pt x="60" y="457"/>
                  </a:lnTo>
                  <a:lnTo>
                    <a:pt x="113" y="489"/>
                  </a:lnTo>
                  <a:lnTo>
                    <a:pt x="187" y="474"/>
                  </a:lnTo>
                  <a:lnTo>
                    <a:pt x="229" y="465"/>
                  </a:lnTo>
                  <a:lnTo>
                    <a:pt x="304" y="397"/>
                  </a:lnTo>
                  <a:lnTo>
                    <a:pt x="296" y="430"/>
                  </a:lnTo>
                  <a:lnTo>
                    <a:pt x="271" y="471"/>
                  </a:lnTo>
                  <a:lnTo>
                    <a:pt x="225" y="487"/>
                  </a:lnTo>
                  <a:lnTo>
                    <a:pt x="222" y="506"/>
                  </a:lnTo>
                  <a:lnTo>
                    <a:pt x="190" y="522"/>
                  </a:lnTo>
                  <a:lnTo>
                    <a:pt x="190" y="550"/>
                  </a:lnTo>
                  <a:lnTo>
                    <a:pt x="211" y="563"/>
                  </a:lnTo>
                  <a:lnTo>
                    <a:pt x="207" y="592"/>
                  </a:lnTo>
                  <a:lnTo>
                    <a:pt x="176" y="608"/>
                  </a:lnTo>
                  <a:lnTo>
                    <a:pt x="158" y="616"/>
                  </a:lnTo>
                  <a:lnTo>
                    <a:pt x="153" y="600"/>
                  </a:lnTo>
                  <a:lnTo>
                    <a:pt x="164" y="575"/>
                  </a:lnTo>
                  <a:lnTo>
                    <a:pt x="147" y="582"/>
                  </a:lnTo>
                  <a:lnTo>
                    <a:pt x="127" y="606"/>
                  </a:lnTo>
                  <a:lnTo>
                    <a:pt x="89" y="621"/>
                  </a:lnTo>
                  <a:lnTo>
                    <a:pt x="49" y="633"/>
                  </a:lnTo>
                  <a:lnTo>
                    <a:pt x="34" y="658"/>
                  </a:lnTo>
                  <a:lnTo>
                    <a:pt x="37" y="669"/>
                  </a:lnTo>
                  <a:lnTo>
                    <a:pt x="0" y="690"/>
                  </a:lnTo>
                  <a:lnTo>
                    <a:pt x="33" y="697"/>
                  </a:lnTo>
                  <a:lnTo>
                    <a:pt x="93" y="694"/>
                  </a:lnTo>
                  <a:lnTo>
                    <a:pt x="125" y="676"/>
                  </a:lnTo>
                  <a:lnTo>
                    <a:pt x="136" y="657"/>
                  </a:lnTo>
                  <a:lnTo>
                    <a:pt x="176" y="641"/>
                  </a:lnTo>
                  <a:lnTo>
                    <a:pt x="183" y="687"/>
                  </a:lnTo>
                  <a:lnTo>
                    <a:pt x="153" y="706"/>
                  </a:lnTo>
                  <a:lnTo>
                    <a:pt x="156" y="790"/>
                  </a:lnTo>
                  <a:lnTo>
                    <a:pt x="176" y="775"/>
                  </a:lnTo>
                  <a:lnTo>
                    <a:pt x="199" y="716"/>
                  </a:lnTo>
                  <a:lnTo>
                    <a:pt x="218" y="687"/>
                  </a:lnTo>
                  <a:lnTo>
                    <a:pt x="225" y="666"/>
                  </a:lnTo>
                  <a:lnTo>
                    <a:pt x="240" y="648"/>
                  </a:lnTo>
                  <a:lnTo>
                    <a:pt x="233" y="624"/>
                  </a:lnTo>
                  <a:lnTo>
                    <a:pt x="257" y="635"/>
                  </a:lnTo>
                  <a:lnTo>
                    <a:pt x="331" y="633"/>
                  </a:lnTo>
                  <a:lnTo>
                    <a:pt x="346" y="623"/>
                  </a:lnTo>
                  <a:lnTo>
                    <a:pt x="358" y="631"/>
                  </a:lnTo>
                  <a:lnTo>
                    <a:pt x="342" y="653"/>
                  </a:lnTo>
                  <a:lnTo>
                    <a:pt x="342" y="682"/>
                  </a:lnTo>
                  <a:lnTo>
                    <a:pt x="380" y="722"/>
                  </a:lnTo>
                  <a:lnTo>
                    <a:pt x="323" y="770"/>
                  </a:lnTo>
                  <a:lnTo>
                    <a:pt x="326" y="791"/>
                  </a:lnTo>
                  <a:lnTo>
                    <a:pt x="263" y="855"/>
                  </a:lnTo>
                  <a:lnTo>
                    <a:pt x="264" y="885"/>
                  </a:lnTo>
                  <a:lnTo>
                    <a:pt x="309" y="939"/>
                  </a:lnTo>
                  <a:lnTo>
                    <a:pt x="299" y="917"/>
                  </a:lnTo>
                  <a:lnTo>
                    <a:pt x="298" y="903"/>
                  </a:lnTo>
                  <a:lnTo>
                    <a:pt x="314" y="895"/>
                  </a:lnTo>
                  <a:lnTo>
                    <a:pt x="332" y="893"/>
                  </a:lnTo>
                  <a:lnTo>
                    <a:pt x="339" y="905"/>
                  </a:lnTo>
                  <a:lnTo>
                    <a:pt x="367" y="913"/>
                  </a:lnTo>
                  <a:lnTo>
                    <a:pt x="378" y="930"/>
                  </a:lnTo>
                  <a:lnTo>
                    <a:pt x="400" y="939"/>
                  </a:lnTo>
                  <a:lnTo>
                    <a:pt x="405" y="887"/>
                  </a:lnTo>
                  <a:lnTo>
                    <a:pt x="433" y="914"/>
                  </a:lnTo>
                  <a:lnTo>
                    <a:pt x="528" y="893"/>
                  </a:lnTo>
                  <a:lnTo>
                    <a:pt x="540" y="867"/>
                  </a:lnTo>
                  <a:lnTo>
                    <a:pt x="672" y="870"/>
                  </a:lnTo>
                  <a:lnTo>
                    <a:pt x="611" y="893"/>
                  </a:lnTo>
                  <a:lnTo>
                    <a:pt x="580" y="921"/>
                  </a:lnTo>
                  <a:lnTo>
                    <a:pt x="582" y="958"/>
                  </a:lnTo>
                  <a:lnTo>
                    <a:pt x="592" y="1019"/>
                  </a:lnTo>
                  <a:lnTo>
                    <a:pt x="614" y="1034"/>
                  </a:lnTo>
                  <a:lnTo>
                    <a:pt x="634" y="1047"/>
                  </a:lnTo>
                  <a:lnTo>
                    <a:pt x="630" y="1085"/>
                  </a:lnTo>
                  <a:lnTo>
                    <a:pt x="644" y="1076"/>
                  </a:lnTo>
                  <a:lnTo>
                    <a:pt x="680" y="1038"/>
                  </a:lnTo>
                  <a:lnTo>
                    <a:pt x="700" y="1039"/>
                  </a:lnTo>
                  <a:lnTo>
                    <a:pt x="688" y="1047"/>
                  </a:lnTo>
                  <a:lnTo>
                    <a:pt x="700" y="1066"/>
                  </a:lnTo>
                  <a:lnTo>
                    <a:pt x="699" y="1081"/>
                  </a:lnTo>
                  <a:lnTo>
                    <a:pt x="685" y="1100"/>
                  </a:lnTo>
                  <a:lnTo>
                    <a:pt x="688" y="1111"/>
                  </a:lnTo>
                  <a:lnTo>
                    <a:pt x="674" y="1118"/>
                  </a:lnTo>
                  <a:lnTo>
                    <a:pt x="659" y="1139"/>
                  </a:lnTo>
                  <a:lnTo>
                    <a:pt x="662" y="1244"/>
                  </a:lnTo>
                  <a:lnTo>
                    <a:pt x="623" y="1237"/>
                  </a:lnTo>
                  <a:lnTo>
                    <a:pt x="645" y="1268"/>
                  </a:lnTo>
                  <a:lnTo>
                    <a:pt x="633" y="1261"/>
                  </a:lnTo>
                  <a:lnTo>
                    <a:pt x="608" y="1261"/>
                  </a:lnTo>
                  <a:lnTo>
                    <a:pt x="565" y="1235"/>
                  </a:lnTo>
                  <a:lnTo>
                    <a:pt x="538" y="1245"/>
                  </a:lnTo>
                  <a:lnTo>
                    <a:pt x="503" y="1242"/>
                  </a:lnTo>
                  <a:lnTo>
                    <a:pt x="507" y="1255"/>
                  </a:lnTo>
                  <a:lnTo>
                    <a:pt x="491" y="1252"/>
                  </a:lnTo>
                  <a:lnTo>
                    <a:pt x="474" y="1262"/>
                  </a:lnTo>
                  <a:lnTo>
                    <a:pt x="450" y="1257"/>
                  </a:lnTo>
                  <a:lnTo>
                    <a:pt x="432" y="1234"/>
                  </a:lnTo>
                  <a:lnTo>
                    <a:pt x="402" y="1237"/>
                  </a:lnTo>
                  <a:lnTo>
                    <a:pt x="380" y="1224"/>
                  </a:lnTo>
                  <a:lnTo>
                    <a:pt x="356" y="1234"/>
                  </a:lnTo>
                  <a:lnTo>
                    <a:pt x="337" y="1255"/>
                  </a:lnTo>
                  <a:lnTo>
                    <a:pt x="361" y="1264"/>
                  </a:lnTo>
                  <a:lnTo>
                    <a:pt x="389" y="1278"/>
                  </a:lnTo>
                  <a:lnTo>
                    <a:pt x="394" y="1315"/>
                  </a:lnTo>
                  <a:lnTo>
                    <a:pt x="337" y="1340"/>
                  </a:lnTo>
                  <a:lnTo>
                    <a:pt x="318" y="1358"/>
                  </a:lnTo>
                  <a:lnTo>
                    <a:pt x="332" y="1368"/>
                  </a:lnTo>
                  <a:lnTo>
                    <a:pt x="444" y="1352"/>
                  </a:lnTo>
                  <a:lnTo>
                    <a:pt x="446" y="1377"/>
                  </a:lnTo>
                  <a:lnTo>
                    <a:pt x="465" y="1376"/>
                  </a:lnTo>
                  <a:lnTo>
                    <a:pt x="436" y="1412"/>
                  </a:lnTo>
                  <a:lnTo>
                    <a:pt x="463" y="1424"/>
                  </a:lnTo>
                  <a:lnTo>
                    <a:pt x="424" y="1474"/>
                  </a:lnTo>
                  <a:lnTo>
                    <a:pt x="356" y="1487"/>
                  </a:lnTo>
                  <a:lnTo>
                    <a:pt x="318" y="1529"/>
                  </a:lnTo>
                  <a:lnTo>
                    <a:pt x="235" y="1551"/>
                  </a:lnTo>
                  <a:lnTo>
                    <a:pt x="260" y="1567"/>
                  </a:lnTo>
                  <a:lnTo>
                    <a:pt x="251" y="1585"/>
                  </a:lnTo>
                  <a:lnTo>
                    <a:pt x="292" y="1594"/>
                  </a:lnTo>
                  <a:lnTo>
                    <a:pt x="271" y="1604"/>
                  </a:lnTo>
                  <a:lnTo>
                    <a:pt x="288" y="1613"/>
                  </a:lnTo>
                  <a:lnTo>
                    <a:pt x="176" y="1620"/>
                  </a:lnTo>
                  <a:lnTo>
                    <a:pt x="288" y="1648"/>
                  </a:lnTo>
                  <a:lnTo>
                    <a:pt x="326" y="1621"/>
                  </a:lnTo>
                  <a:lnTo>
                    <a:pt x="408" y="1621"/>
                  </a:lnTo>
                  <a:lnTo>
                    <a:pt x="432" y="1648"/>
                  </a:lnTo>
                  <a:lnTo>
                    <a:pt x="439" y="1641"/>
                  </a:lnTo>
                  <a:lnTo>
                    <a:pt x="538" y="1685"/>
                  </a:lnTo>
                  <a:lnTo>
                    <a:pt x="630" y="1685"/>
                  </a:lnTo>
                  <a:lnTo>
                    <a:pt x="697" y="1647"/>
                  </a:lnTo>
                  <a:lnTo>
                    <a:pt x="767" y="1647"/>
                  </a:lnTo>
                  <a:lnTo>
                    <a:pt x="677" y="1701"/>
                  </a:lnTo>
                  <a:lnTo>
                    <a:pt x="669" y="1737"/>
                  </a:lnTo>
                  <a:lnTo>
                    <a:pt x="616" y="1737"/>
                  </a:lnTo>
                  <a:lnTo>
                    <a:pt x="570" y="1729"/>
                  </a:lnTo>
                  <a:lnTo>
                    <a:pt x="380" y="1747"/>
                  </a:lnTo>
                  <a:lnTo>
                    <a:pt x="397" y="1765"/>
                  </a:lnTo>
                  <a:lnTo>
                    <a:pt x="338" y="1776"/>
                  </a:lnTo>
                  <a:lnTo>
                    <a:pt x="303" y="1781"/>
                  </a:lnTo>
                  <a:lnTo>
                    <a:pt x="288" y="1835"/>
                  </a:lnTo>
                  <a:lnTo>
                    <a:pt x="265" y="1844"/>
                  </a:lnTo>
                  <a:lnTo>
                    <a:pt x="244" y="1873"/>
                  </a:lnTo>
                  <a:lnTo>
                    <a:pt x="222" y="1870"/>
                  </a:lnTo>
                  <a:lnTo>
                    <a:pt x="189" y="1903"/>
                  </a:lnTo>
                  <a:lnTo>
                    <a:pt x="134" y="1933"/>
                  </a:lnTo>
                  <a:lnTo>
                    <a:pt x="104" y="1948"/>
                  </a:lnTo>
                  <a:lnTo>
                    <a:pt x="37" y="2006"/>
                  </a:lnTo>
                  <a:lnTo>
                    <a:pt x="103" y="1989"/>
                  </a:lnTo>
                  <a:lnTo>
                    <a:pt x="100" y="2012"/>
                  </a:lnTo>
                  <a:lnTo>
                    <a:pt x="167" y="2012"/>
                  </a:lnTo>
                  <a:lnTo>
                    <a:pt x="180" y="1987"/>
                  </a:lnTo>
                  <a:lnTo>
                    <a:pt x="213" y="1987"/>
                  </a:lnTo>
                  <a:lnTo>
                    <a:pt x="232" y="1954"/>
                  </a:lnTo>
                  <a:lnTo>
                    <a:pt x="247" y="1962"/>
                  </a:lnTo>
                  <a:lnTo>
                    <a:pt x="250" y="1954"/>
                  </a:lnTo>
                  <a:lnTo>
                    <a:pt x="296" y="1953"/>
                  </a:lnTo>
                  <a:lnTo>
                    <a:pt x="361" y="1924"/>
                  </a:lnTo>
                  <a:lnTo>
                    <a:pt x="376" y="1943"/>
                  </a:lnTo>
                  <a:lnTo>
                    <a:pt x="405" y="1940"/>
                  </a:lnTo>
                  <a:lnTo>
                    <a:pt x="420" y="1973"/>
                  </a:lnTo>
                  <a:lnTo>
                    <a:pt x="486" y="1978"/>
                  </a:lnTo>
                  <a:lnTo>
                    <a:pt x="472" y="1946"/>
                  </a:lnTo>
                  <a:lnTo>
                    <a:pt x="510" y="1937"/>
                  </a:lnTo>
                  <a:lnTo>
                    <a:pt x="515" y="1920"/>
                  </a:lnTo>
                  <a:lnTo>
                    <a:pt x="540" y="1898"/>
                  </a:lnTo>
                  <a:lnTo>
                    <a:pt x="540" y="1854"/>
                  </a:lnTo>
                  <a:lnTo>
                    <a:pt x="580" y="1870"/>
                  </a:lnTo>
                  <a:lnTo>
                    <a:pt x="689" y="1863"/>
                  </a:lnTo>
                  <a:lnTo>
                    <a:pt x="739" y="1888"/>
                  </a:lnTo>
                  <a:lnTo>
                    <a:pt x="782" y="1879"/>
                  </a:lnTo>
                  <a:lnTo>
                    <a:pt x="845" y="1897"/>
                  </a:lnTo>
                  <a:lnTo>
                    <a:pt x="856" y="1865"/>
                  </a:lnTo>
                  <a:lnTo>
                    <a:pt x="913" y="1863"/>
                  </a:lnTo>
                  <a:lnTo>
                    <a:pt x="952" y="1818"/>
                  </a:lnTo>
                  <a:lnTo>
                    <a:pt x="968" y="1835"/>
                  </a:lnTo>
                  <a:lnTo>
                    <a:pt x="1004" y="1825"/>
                  </a:lnTo>
                  <a:lnTo>
                    <a:pt x="1030" y="1854"/>
                  </a:lnTo>
                  <a:lnTo>
                    <a:pt x="1081" y="1837"/>
                  </a:lnTo>
                  <a:lnTo>
                    <a:pt x="1127" y="1845"/>
                  </a:lnTo>
                  <a:lnTo>
                    <a:pt x="1207" y="1819"/>
                  </a:lnTo>
                  <a:lnTo>
                    <a:pt x="1249" y="1828"/>
                  </a:lnTo>
                  <a:lnTo>
                    <a:pt x="1307" y="1845"/>
                  </a:lnTo>
                  <a:lnTo>
                    <a:pt x="1363" y="1828"/>
                  </a:lnTo>
                  <a:lnTo>
                    <a:pt x="1396" y="1821"/>
                  </a:lnTo>
                  <a:lnTo>
                    <a:pt x="1443" y="1818"/>
                  </a:lnTo>
                  <a:lnTo>
                    <a:pt x="1495" y="1810"/>
                  </a:lnTo>
                  <a:lnTo>
                    <a:pt x="1525" y="1787"/>
                  </a:lnTo>
                  <a:lnTo>
                    <a:pt x="1543" y="1765"/>
                  </a:lnTo>
                  <a:lnTo>
                    <a:pt x="1577" y="1756"/>
                  </a:lnTo>
                  <a:lnTo>
                    <a:pt x="1602" y="1693"/>
                  </a:lnTo>
                  <a:lnTo>
                    <a:pt x="1490" y="1695"/>
                  </a:lnTo>
                  <a:lnTo>
                    <a:pt x="1453" y="1704"/>
                  </a:lnTo>
                  <a:lnTo>
                    <a:pt x="1429" y="1693"/>
                  </a:lnTo>
                  <a:lnTo>
                    <a:pt x="1473" y="1667"/>
                  </a:lnTo>
                  <a:lnTo>
                    <a:pt x="1431" y="1664"/>
                  </a:lnTo>
                  <a:lnTo>
                    <a:pt x="1495" y="1639"/>
                  </a:lnTo>
                  <a:lnTo>
                    <a:pt x="1499" y="1630"/>
                  </a:lnTo>
                  <a:lnTo>
                    <a:pt x="1469" y="1605"/>
                  </a:lnTo>
                  <a:lnTo>
                    <a:pt x="1495" y="1584"/>
                  </a:lnTo>
                  <a:lnTo>
                    <a:pt x="1525" y="1605"/>
                  </a:lnTo>
                  <a:lnTo>
                    <a:pt x="1579" y="1585"/>
                  </a:lnTo>
                  <a:lnTo>
                    <a:pt x="1574" y="1558"/>
                  </a:lnTo>
                  <a:lnTo>
                    <a:pt x="1609" y="1534"/>
                  </a:lnTo>
                  <a:lnTo>
                    <a:pt x="1614" y="1515"/>
                  </a:lnTo>
                  <a:lnTo>
                    <a:pt x="1635" y="1490"/>
                  </a:lnTo>
                  <a:lnTo>
                    <a:pt x="1672" y="1471"/>
                  </a:lnTo>
                  <a:lnTo>
                    <a:pt x="1685" y="1434"/>
                  </a:lnTo>
                  <a:lnTo>
                    <a:pt x="1664" y="1393"/>
                  </a:lnTo>
                  <a:lnTo>
                    <a:pt x="1627" y="1370"/>
                  </a:lnTo>
                  <a:lnTo>
                    <a:pt x="1590" y="1356"/>
                  </a:lnTo>
                  <a:lnTo>
                    <a:pt x="1510" y="1334"/>
                  </a:lnTo>
                  <a:lnTo>
                    <a:pt x="1440" y="1324"/>
                  </a:lnTo>
                  <a:lnTo>
                    <a:pt x="1416" y="1334"/>
                  </a:lnTo>
                  <a:lnTo>
                    <a:pt x="1397" y="1363"/>
                  </a:lnTo>
                  <a:lnTo>
                    <a:pt x="1363" y="1360"/>
                  </a:lnTo>
                  <a:lnTo>
                    <a:pt x="1326" y="1352"/>
                  </a:lnTo>
                  <a:lnTo>
                    <a:pt x="1298" y="1351"/>
                  </a:lnTo>
                  <a:lnTo>
                    <a:pt x="1282" y="1342"/>
                  </a:lnTo>
                  <a:lnTo>
                    <a:pt x="1304" y="1321"/>
                  </a:lnTo>
                  <a:lnTo>
                    <a:pt x="1332" y="1305"/>
                  </a:lnTo>
                  <a:lnTo>
                    <a:pt x="1354" y="1282"/>
                  </a:lnTo>
                  <a:lnTo>
                    <a:pt x="1354" y="1239"/>
                  </a:lnTo>
                  <a:lnTo>
                    <a:pt x="1320" y="1215"/>
                  </a:lnTo>
                  <a:lnTo>
                    <a:pt x="1300" y="1212"/>
                  </a:lnTo>
                  <a:lnTo>
                    <a:pt x="1266" y="1188"/>
                  </a:lnTo>
                  <a:lnTo>
                    <a:pt x="1260" y="1176"/>
                  </a:lnTo>
                  <a:lnTo>
                    <a:pt x="1270" y="1171"/>
                  </a:lnTo>
                  <a:lnTo>
                    <a:pt x="1296" y="1156"/>
                  </a:lnTo>
                  <a:lnTo>
                    <a:pt x="1296" y="1144"/>
                  </a:lnTo>
                  <a:lnTo>
                    <a:pt x="1274" y="1131"/>
                  </a:lnTo>
                  <a:lnTo>
                    <a:pt x="1274" y="1116"/>
                  </a:lnTo>
                  <a:lnTo>
                    <a:pt x="1257" y="1104"/>
                  </a:lnTo>
                  <a:lnTo>
                    <a:pt x="1257" y="1064"/>
                  </a:lnTo>
                  <a:lnTo>
                    <a:pt x="1207" y="1031"/>
                  </a:lnTo>
                  <a:lnTo>
                    <a:pt x="1194" y="1031"/>
                  </a:lnTo>
                  <a:lnTo>
                    <a:pt x="1166" y="944"/>
                  </a:lnTo>
                  <a:lnTo>
                    <a:pt x="1023" y="924"/>
                  </a:lnTo>
                  <a:lnTo>
                    <a:pt x="933" y="803"/>
                  </a:lnTo>
                  <a:lnTo>
                    <a:pt x="952" y="725"/>
                  </a:lnTo>
                  <a:lnTo>
                    <a:pt x="943" y="688"/>
                  </a:lnTo>
                  <a:lnTo>
                    <a:pt x="914" y="648"/>
                  </a:lnTo>
                  <a:lnTo>
                    <a:pt x="865" y="629"/>
                  </a:lnTo>
                  <a:lnTo>
                    <a:pt x="817" y="611"/>
                  </a:lnTo>
                  <a:lnTo>
                    <a:pt x="767" y="606"/>
                  </a:lnTo>
                  <a:lnTo>
                    <a:pt x="718" y="621"/>
                  </a:lnTo>
                  <a:lnTo>
                    <a:pt x="654" y="628"/>
                  </a:lnTo>
                  <a:lnTo>
                    <a:pt x="571" y="626"/>
                  </a:lnTo>
                  <a:lnTo>
                    <a:pt x="573" y="608"/>
                  </a:lnTo>
                  <a:lnTo>
                    <a:pt x="631" y="616"/>
                  </a:lnTo>
                  <a:lnTo>
                    <a:pt x="740" y="572"/>
                  </a:lnTo>
                  <a:lnTo>
                    <a:pt x="763" y="537"/>
                  </a:lnTo>
                  <a:lnTo>
                    <a:pt x="734" y="534"/>
                  </a:lnTo>
                  <a:lnTo>
                    <a:pt x="724" y="513"/>
                  </a:lnTo>
                  <a:lnTo>
                    <a:pt x="760" y="505"/>
                  </a:lnTo>
                  <a:lnTo>
                    <a:pt x="805" y="471"/>
                  </a:lnTo>
                  <a:lnTo>
                    <a:pt x="821" y="430"/>
                  </a:lnTo>
                  <a:lnTo>
                    <a:pt x="850" y="384"/>
                  </a:lnTo>
                  <a:lnTo>
                    <a:pt x="876" y="353"/>
                  </a:lnTo>
                  <a:lnTo>
                    <a:pt x="879" y="318"/>
                  </a:lnTo>
                  <a:lnTo>
                    <a:pt x="892" y="288"/>
                  </a:lnTo>
                  <a:lnTo>
                    <a:pt x="914" y="269"/>
                  </a:lnTo>
                  <a:lnTo>
                    <a:pt x="907" y="239"/>
                  </a:lnTo>
                  <a:lnTo>
                    <a:pt x="890" y="227"/>
                  </a:lnTo>
                  <a:lnTo>
                    <a:pt x="847" y="224"/>
                  </a:lnTo>
                  <a:lnTo>
                    <a:pt x="801" y="232"/>
                  </a:lnTo>
                  <a:lnTo>
                    <a:pt x="752" y="214"/>
                  </a:lnTo>
                  <a:lnTo>
                    <a:pt x="730" y="214"/>
                  </a:lnTo>
                  <a:lnTo>
                    <a:pt x="722" y="232"/>
                  </a:lnTo>
                  <a:lnTo>
                    <a:pt x="672" y="226"/>
                  </a:lnTo>
                  <a:lnTo>
                    <a:pt x="631" y="215"/>
                  </a:lnTo>
                  <a:lnTo>
                    <a:pt x="579" y="224"/>
                  </a:lnTo>
                  <a:lnTo>
                    <a:pt x="553" y="232"/>
                  </a:lnTo>
                  <a:lnTo>
                    <a:pt x="527" y="241"/>
                  </a:lnTo>
                  <a:lnTo>
                    <a:pt x="515" y="222"/>
                  </a:lnTo>
                  <a:lnTo>
                    <a:pt x="505" y="244"/>
                  </a:lnTo>
                  <a:lnTo>
                    <a:pt x="493" y="214"/>
                  </a:lnTo>
                  <a:lnTo>
                    <a:pt x="549" y="188"/>
                  </a:lnTo>
                  <a:lnTo>
                    <a:pt x="523" y="169"/>
                  </a:lnTo>
                  <a:lnTo>
                    <a:pt x="592" y="115"/>
                  </a:lnTo>
                  <a:lnTo>
                    <a:pt x="675" y="76"/>
                  </a:lnTo>
                  <a:lnTo>
                    <a:pt x="699" y="44"/>
                  </a:lnTo>
                  <a:lnTo>
                    <a:pt x="685" y="34"/>
                  </a:lnTo>
                  <a:lnTo>
                    <a:pt x="686"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grpSp>
    </p:spTree>
    <p:extLst>
      <p:ext uri="{BB962C8B-B14F-4D97-AF65-F5344CB8AC3E}">
        <p14:creationId xmlns:p14="http://schemas.microsoft.com/office/powerpoint/2010/main" val="3182158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r>
              <a:rPr lang="pt-PT" altLang="pt-PT" dirty="0"/>
              <a:t>Se não se mantiver as proporções a figura ficará distorcida</a:t>
            </a:r>
          </a:p>
          <a:p>
            <a:endParaRPr lang="pt-PT" dirty="0"/>
          </a:p>
        </p:txBody>
      </p:sp>
      <p:sp>
        <p:nvSpPr>
          <p:cNvPr id="3" name="Título 2"/>
          <p:cNvSpPr>
            <a:spLocks noGrp="1"/>
          </p:cNvSpPr>
          <p:nvPr>
            <p:ph type="title"/>
          </p:nvPr>
        </p:nvSpPr>
        <p:spPr/>
        <p:txBody>
          <a:bodyPr/>
          <a:lstStyle/>
          <a:p>
            <a:r>
              <a:rPr lang="pt-PT" dirty="0" smtClean="0"/>
              <a:t>Gráficos</a:t>
            </a:r>
            <a:endParaRPr lang="pt-PT" dirty="0"/>
          </a:p>
        </p:txBody>
      </p:sp>
      <p:grpSp>
        <p:nvGrpSpPr>
          <p:cNvPr id="4" name="Group 6"/>
          <p:cNvGrpSpPr>
            <a:grpSpLocks/>
          </p:cNvGrpSpPr>
          <p:nvPr/>
        </p:nvGrpSpPr>
        <p:grpSpPr bwMode="auto">
          <a:xfrm>
            <a:off x="2123728" y="3356992"/>
            <a:ext cx="6459538" cy="2287588"/>
            <a:chOff x="1350" y="2352"/>
            <a:chExt cx="4069" cy="1441"/>
          </a:xfrm>
        </p:grpSpPr>
        <p:sp>
          <p:nvSpPr>
            <p:cNvPr id="5" name="Freeform 4"/>
            <p:cNvSpPr>
              <a:spLocks/>
            </p:cNvSpPr>
            <p:nvPr/>
          </p:nvSpPr>
          <p:spPr bwMode="auto">
            <a:xfrm>
              <a:off x="1381" y="2368"/>
              <a:ext cx="4038" cy="1425"/>
            </a:xfrm>
            <a:custGeom>
              <a:avLst/>
              <a:gdLst>
                <a:gd name="T0" fmla="*/ 1328 w 4038"/>
                <a:gd name="T1" fmla="*/ 18 h 1425"/>
                <a:gd name="T2" fmla="*/ 1006 w 4038"/>
                <a:gd name="T3" fmla="*/ 24 h 1425"/>
                <a:gd name="T4" fmla="*/ 640 w 4038"/>
                <a:gd name="T5" fmla="*/ 64 h 1425"/>
                <a:gd name="T6" fmla="*/ 577 w 4038"/>
                <a:gd name="T7" fmla="*/ 134 h 1425"/>
                <a:gd name="T8" fmla="*/ 434 w 4038"/>
                <a:gd name="T9" fmla="*/ 187 h 1425"/>
                <a:gd name="T10" fmla="*/ 449 w 4038"/>
                <a:gd name="T11" fmla="*/ 240 h 1425"/>
                <a:gd name="T12" fmla="*/ 263 w 4038"/>
                <a:gd name="T13" fmla="*/ 289 h 1425"/>
                <a:gd name="T14" fmla="*/ 550 w 4038"/>
                <a:gd name="T15" fmla="*/ 330 h 1425"/>
                <a:gd name="T16" fmla="*/ 532 w 4038"/>
                <a:gd name="T17" fmla="*/ 358 h 1425"/>
                <a:gd name="T18" fmla="*/ 422 w 4038"/>
                <a:gd name="T19" fmla="*/ 430 h 1425"/>
                <a:gd name="T20" fmla="*/ 306 w 4038"/>
                <a:gd name="T21" fmla="*/ 428 h 1425"/>
                <a:gd name="T22" fmla="*/ 0 w 4038"/>
                <a:gd name="T23" fmla="*/ 488 h 1425"/>
                <a:gd name="T24" fmla="*/ 422 w 4038"/>
                <a:gd name="T25" fmla="*/ 454 h 1425"/>
                <a:gd name="T26" fmla="*/ 476 w 4038"/>
                <a:gd name="T27" fmla="*/ 507 h 1425"/>
                <a:gd name="T28" fmla="*/ 618 w 4038"/>
                <a:gd name="T29" fmla="*/ 450 h 1425"/>
                <a:gd name="T30" fmla="*/ 822 w 4038"/>
                <a:gd name="T31" fmla="*/ 482 h 1425"/>
                <a:gd name="T32" fmla="*/ 634 w 4038"/>
                <a:gd name="T33" fmla="*/ 627 h 1425"/>
                <a:gd name="T34" fmla="*/ 798 w 4038"/>
                <a:gd name="T35" fmla="*/ 632 h 1425"/>
                <a:gd name="T36" fmla="*/ 973 w 4038"/>
                <a:gd name="T37" fmla="*/ 628 h 1425"/>
                <a:gd name="T38" fmla="*/ 1465 w 4038"/>
                <a:gd name="T39" fmla="*/ 632 h 1425"/>
                <a:gd name="T40" fmla="*/ 1521 w 4038"/>
                <a:gd name="T41" fmla="*/ 741 h 1425"/>
                <a:gd name="T42" fmla="*/ 1649 w 4038"/>
                <a:gd name="T43" fmla="*/ 741 h 1425"/>
                <a:gd name="T44" fmla="*/ 1615 w 4038"/>
                <a:gd name="T45" fmla="*/ 791 h 1425"/>
                <a:gd name="T46" fmla="*/ 1519 w 4038"/>
                <a:gd name="T47" fmla="*/ 892 h 1425"/>
                <a:gd name="T48" fmla="*/ 1215 w 4038"/>
                <a:gd name="T49" fmla="*/ 888 h 1425"/>
                <a:gd name="T50" fmla="*/ 966 w 4038"/>
                <a:gd name="T51" fmla="*/ 876 h 1425"/>
                <a:gd name="T52" fmla="*/ 935 w 4038"/>
                <a:gd name="T53" fmla="*/ 904 h 1425"/>
                <a:gd name="T54" fmla="*/ 1065 w 4038"/>
                <a:gd name="T55" fmla="*/ 957 h 1425"/>
                <a:gd name="T56" fmla="*/ 1015 w 4038"/>
                <a:gd name="T57" fmla="*/ 1043 h 1425"/>
                <a:gd name="T58" fmla="*/ 604 w 4038"/>
                <a:gd name="T59" fmla="*/ 1121 h 1425"/>
                <a:gd name="T60" fmla="*/ 690 w 4038"/>
                <a:gd name="T61" fmla="*/ 1166 h 1425"/>
                <a:gd name="T62" fmla="*/ 1290 w 4038"/>
                <a:gd name="T63" fmla="*/ 1192 h 1425"/>
                <a:gd name="T64" fmla="*/ 1604 w 4038"/>
                <a:gd name="T65" fmla="*/ 1229 h 1425"/>
                <a:gd name="T66" fmla="*/ 811 w 4038"/>
                <a:gd name="T67" fmla="*/ 1256 h 1425"/>
                <a:gd name="T68" fmla="*/ 532 w 4038"/>
                <a:gd name="T69" fmla="*/ 1324 h 1425"/>
                <a:gd name="T70" fmla="*/ 249 w 4038"/>
                <a:gd name="T71" fmla="*/ 1407 h 1425"/>
                <a:gd name="T72" fmla="*/ 557 w 4038"/>
                <a:gd name="T73" fmla="*/ 1383 h 1425"/>
                <a:gd name="T74" fmla="*/ 901 w 4038"/>
                <a:gd name="T75" fmla="*/ 1375 h 1425"/>
                <a:gd name="T76" fmla="*/ 1222 w 4038"/>
                <a:gd name="T77" fmla="*/ 1371 h 1425"/>
                <a:gd name="T78" fmla="*/ 1651 w 4038"/>
                <a:gd name="T79" fmla="*/ 1318 h 1425"/>
                <a:gd name="T80" fmla="*/ 2188 w 4038"/>
                <a:gd name="T81" fmla="*/ 1318 h 1425"/>
                <a:gd name="T82" fmla="*/ 2592 w 4038"/>
                <a:gd name="T83" fmla="*/ 1299 h 1425"/>
                <a:gd name="T84" fmla="*/ 3266 w 4038"/>
                <a:gd name="T85" fmla="*/ 1294 h 1425"/>
                <a:gd name="T86" fmla="*/ 3698 w 4038"/>
                <a:gd name="T87" fmla="*/ 1250 h 1425"/>
                <a:gd name="T88" fmla="*/ 3424 w 4038"/>
                <a:gd name="T89" fmla="*/ 1198 h 1425"/>
                <a:gd name="T90" fmla="*/ 3520 w 4038"/>
                <a:gd name="T91" fmla="*/ 1136 h 1425"/>
                <a:gd name="T92" fmla="*/ 3857 w 4038"/>
                <a:gd name="T93" fmla="*/ 1085 h 1425"/>
                <a:gd name="T94" fmla="*/ 3988 w 4038"/>
                <a:gd name="T95" fmla="*/ 985 h 1425"/>
                <a:gd name="T96" fmla="*/ 3394 w 4038"/>
                <a:gd name="T97" fmla="*/ 945 h 1425"/>
                <a:gd name="T98" fmla="*/ 3073 w 4038"/>
                <a:gd name="T99" fmla="*/ 950 h 1425"/>
                <a:gd name="T100" fmla="*/ 3165 w 4038"/>
                <a:gd name="T101" fmla="*/ 860 h 1425"/>
                <a:gd name="T102" fmla="*/ 3107 w 4038"/>
                <a:gd name="T103" fmla="*/ 818 h 1425"/>
                <a:gd name="T104" fmla="*/ 3015 w 4038"/>
                <a:gd name="T105" fmla="*/ 753 h 1425"/>
                <a:gd name="T106" fmla="*/ 2238 w 4038"/>
                <a:gd name="T107" fmla="*/ 569 h 1425"/>
                <a:gd name="T108" fmla="*/ 1957 w 4038"/>
                <a:gd name="T109" fmla="*/ 432 h 1425"/>
                <a:gd name="T110" fmla="*/ 1375 w 4038"/>
                <a:gd name="T111" fmla="*/ 431 h 1425"/>
                <a:gd name="T112" fmla="*/ 1737 w 4038"/>
                <a:gd name="T113" fmla="*/ 362 h 1425"/>
                <a:gd name="T114" fmla="*/ 2100 w 4038"/>
                <a:gd name="T115" fmla="*/ 250 h 1425"/>
                <a:gd name="T116" fmla="*/ 2132 w 4038"/>
                <a:gd name="T117" fmla="*/ 160 h 1425"/>
                <a:gd name="T118" fmla="*/ 1732 w 4038"/>
                <a:gd name="T119" fmla="*/ 164 h 1425"/>
                <a:gd name="T120" fmla="*/ 1263 w 4038"/>
                <a:gd name="T121" fmla="*/ 171 h 1425"/>
                <a:gd name="T122" fmla="*/ 1254 w 4038"/>
                <a:gd name="T123" fmla="*/ 120 h 1425"/>
                <a:gd name="T124" fmla="*/ 1644 w 4038"/>
                <a:gd name="T125" fmla="*/ 0 h 14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38"/>
                <a:gd name="T190" fmla="*/ 0 h 1425"/>
                <a:gd name="T191" fmla="*/ 4038 w 4038"/>
                <a:gd name="T192" fmla="*/ 1425 h 14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38" h="1425">
                  <a:moveTo>
                    <a:pt x="1644" y="0"/>
                  </a:moveTo>
                  <a:lnTo>
                    <a:pt x="1541" y="4"/>
                  </a:lnTo>
                  <a:lnTo>
                    <a:pt x="1402" y="12"/>
                  </a:lnTo>
                  <a:lnTo>
                    <a:pt x="1364" y="12"/>
                  </a:lnTo>
                  <a:lnTo>
                    <a:pt x="1328" y="18"/>
                  </a:lnTo>
                  <a:lnTo>
                    <a:pt x="1294" y="13"/>
                  </a:lnTo>
                  <a:lnTo>
                    <a:pt x="1242" y="24"/>
                  </a:lnTo>
                  <a:lnTo>
                    <a:pt x="1164" y="18"/>
                  </a:lnTo>
                  <a:lnTo>
                    <a:pt x="1042" y="18"/>
                  </a:lnTo>
                  <a:lnTo>
                    <a:pt x="1006" y="24"/>
                  </a:lnTo>
                  <a:lnTo>
                    <a:pt x="912" y="12"/>
                  </a:lnTo>
                  <a:lnTo>
                    <a:pt x="748" y="12"/>
                  </a:lnTo>
                  <a:lnTo>
                    <a:pt x="784" y="22"/>
                  </a:lnTo>
                  <a:lnTo>
                    <a:pt x="721" y="53"/>
                  </a:lnTo>
                  <a:lnTo>
                    <a:pt x="640" y="64"/>
                  </a:lnTo>
                  <a:lnTo>
                    <a:pt x="631" y="90"/>
                  </a:lnTo>
                  <a:lnTo>
                    <a:pt x="676" y="106"/>
                  </a:lnTo>
                  <a:lnTo>
                    <a:pt x="523" y="106"/>
                  </a:lnTo>
                  <a:lnTo>
                    <a:pt x="539" y="124"/>
                  </a:lnTo>
                  <a:lnTo>
                    <a:pt x="577" y="134"/>
                  </a:lnTo>
                  <a:lnTo>
                    <a:pt x="485" y="144"/>
                  </a:lnTo>
                  <a:lnTo>
                    <a:pt x="470" y="159"/>
                  </a:lnTo>
                  <a:lnTo>
                    <a:pt x="505" y="169"/>
                  </a:lnTo>
                  <a:lnTo>
                    <a:pt x="449" y="171"/>
                  </a:lnTo>
                  <a:lnTo>
                    <a:pt x="434" y="187"/>
                  </a:lnTo>
                  <a:lnTo>
                    <a:pt x="359" y="192"/>
                  </a:lnTo>
                  <a:lnTo>
                    <a:pt x="434" y="222"/>
                  </a:lnTo>
                  <a:lnTo>
                    <a:pt x="348" y="217"/>
                  </a:lnTo>
                  <a:lnTo>
                    <a:pt x="332" y="229"/>
                  </a:lnTo>
                  <a:lnTo>
                    <a:pt x="449" y="240"/>
                  </a:lnTo>
                  <a:lnTo>
                    <a:pt x="470" y="253"/>
                  </a:lnTo>
                  <a:lnTo>
                    <a:pt x="420" y="275"/>
                  </a:lnTo>
                  <a:lnTo>
                    <a:pt x="443" y="288"/>
                  </a:lnTo>
                  <a:lnTo>
                    <a:pt x="380" y="284"/>
                  </a:lnTo>
                  <a:lnTo>
                    <a:pt x="263" y="289"/>
                  </a:lnTo>
                  <a:lnTo>
                    <a:pt x="225" y="308"/>
                  </a:lnTo>
                  <a:lnTo>
                    <a:pt x="144" y="323"/>
                  </a:lnTo>
                  <a:lnTo>
                    <a:pt x="272" y="346"/>
                  </a:lnTo>
                  <a:lnTo>
                    <a:pt x="449" y="335"/>
                  </a:lnTo>
                  <a:lnTo>
                    <a:pt x="550" y="330"/>
                  </a:lnTo>
                  <a:lnTo>
                    <a:pt x="730" y="281"/>
                  </a:lnTo>
                  <a:lnTo>
                    <a:pt x="710" y="304"/>
                  </a:lnTo>
                  <a:lnTo>
                    <a:pt x="649" y="334"/>
                  </a:lnTo>
                  <a:lnTo>
                    <a:pt x="539" y="345"/>
                  </a:lnTo>
                  <a:lnTo>
                    <a:pt x="532" y="358"/>
                  </a:lnTo>
                  <a:lnTo>
                    <a:pt x="458" y="369"/>
                  </a:lnTo>
                  <a:lnTo>
                    <a:pt x="458" y="389"/>
                  </a:lnTo>
                  <a:lnTo>
                    <a:pt x="505" y="399"/>
                  </a:lnTo>
                  <a:lnTo>
                    <a:pt x="496" y="419"/>
                  </a:lnTo>
                  <a:lnTo>
                    <a:pt x="422" y="430"/>
                  </a:lnTo>
                  <a:lnTo>
                    <a:pt x="380" y="435"/>
                  </a:lnTo>
                  <a:lnTo>
                    <a:pt x="368" y="424"/>
                  </a:lnTo>
                  <a:lnTo>
                    <a:pt x="395" y="407"/>
                  </a:lnTo>
                  <a:lnTo>
                    <a:pt x="353" y="412"/>
                  </a:lnTo>
                  <a:lnTo>
                    <a:pt x="306" y="428"/>
                  </a:lnTo>
                  <a:lnTo>
                    <a:pt x="216" y="439"/>
                  </a:lnTo>
                  <a:lnTo>
                    <a:pt x="117" y="449"/>
                  </a:lnTo>
                  <a:lnTo>
                    <a:pt x="83" y="466"/>
                  </a:lnTo>
                  <a:lnTo>
                    <a:pt x="90" y="473"/>
                  </a:lnTo>
                  <a:lnTo>
                    <a:pt x="0" y="488"/>
                  </a:lnTo>
                  <a:lnTo>
                    <a:pt x="81" y="493"/>
                  </a:lnTo>
                  <a:lnTo>
                    <a:pt x="225" y="492"/>
                  </a:lnTo>
                  <a:lnTo>
                    <a:pt x="299" y="478"/>
                  </a:lnTo>
                  <a:lnTo>
                    <a:pt x="326" y="465"/>
                  </a:lnTo>
                  <a:lnTo>
                    <a:pt x="422" y="454"/>
                  </a:lnTo>
                  <a:lnTo>
                    <a:pt x="440" y="486"/>
                  </a:lnTo>
                  <a:lnTo>
                    <a:pt x="368" y="500"/>
                  </a:lnTo>
                  <a:lnTo>
                    <a:pt x="375" y="559"/>
                  </a:lnTo>
                  <a:lnTo>
                    <a:pt x="422" y="548"/>
                  </a:lnTo>
                  <a:lnTo>
                    <a:pt x="476" y="507"/>
                  </a:lnTo>
                  <a:lnTo>
                    <a:pt x="523" y="486"/>
                  </a:lnTo>
                  <a:lnTo>
                    <a:pt x="539" y="471"/>
                  </a:lnTo>
                  <a:lnTo>
                    <a:pt x="577" y="459"/>
                  </a:lnTo>
                  <a:lnTo>
                    <a:pt x="559" y="442"/>
                  </a:lnTo>
                  <a:lnTo>
                    <a:pt x="618" y="450"/>
                  </a:lnTo>
                  <a:lnTo>
                    <a:pt x="795" y="449"/>
                  </a:lnTo>
                  <a:lnTo>
                    <a:pt x="829" y="440"/>
                  </a:lnTo>
                  <a:lnTo>
                    <a:pt x="858" y="446"/>
                  </a:lnTo>
                  <a:lnTo>
                    <a:pt x="822" y="462"/>
                  </a:lnTo>
                  <a:lnTo>
                    <a:pt x="822" y="482"/>
                  </a:lnTo>
                  <a:lnTo>
                    <a:pt x="912" y="511"/>
                  </a:lnTo>
                  <a:lnTo>
                    <a:pt x="775" y="546"/>
                  </a:lnTo>
                  <a:lnTo>
                    <a:pt x="784" y="559"/>
                  </a:lnTo>
                  <a:lnTo>
                    <a:pt x="631" y="605"/>
                  </a:lnTo>
                  <a:lnTo>
                    <a:pt x="634" y="627"/>
                  </a:lnTo>
                  <a:lnTo>
                    <a:pt x="741" y="664"/>
                  </a:lnTo>
                  <a:lnTo>
                    <a:pt x="717" y="649"/>
                  </a:lnTo>
                  <a:lnTo>
                    <a:pt x="714" y="639"/>
                  </a:lnTo>
                  <a:lnTo>
                    <a:pt x="755" y="633"/>
                  </a:lnTo>
                  <a:lnTo>
                    <a:pt x="798" y="632"/>
                  </a:lnTo>
                  <a:lnTo>
                    <a:pt x="815" y="640"/>
                  </a:lnTo>
                  <a:lnTo>
                    <a:pt x="881" y="645"/>
                  </a:lnTo>
                  <a:lnTo>
                    <a:pt x="908" y="659"/>
                  </a:lnTo>
                  <a:lnTo>
                    <a:pt x="959" y="664"/>
                  </a:lnTo>
                  <a:lnTo>
                    <a:pt x="973" y="628"/>
                  </a:lnTo>
                  <a:lnTo>
                    <a:pt x="1038" y="647"/>
                  </a:lnTo>
                  <a:lnTo>
                    <a:pt x="1267" y="632"/>
                  </a:lnTo>
                  <a:lnTo>
                    <a:pt x="1294" y="613"/>
                  </a:lnTo>
                  <a:lnTo>
                    <a:pt x="1611" y="616"/>
                  </a:lnTo>
                  <a:lnTo>
                    <a:pt x="1465" y="632"/>
                  </a:lnTo>
                  <a:lnTo>
                    <a:pt x="1391" y="652"/>
                  </a:lnTo>
                  <a:lnTo>
                    <a:pt x="1395" y="678"/>
                  </a:lnTo>
                  <a:lnTo>
                    <a:pt x="1420" y="721"/>
                  </a:lnTo>
                  <a:lnTo>
                    <a:pt x="1471" y="732"/>
                  </a:lnTo>
                  <a:lnTo>
                    <a:pt x="1521" y="741"/>
                  </a:lnTo>
                  <a:lnTo>
                    <a:pt x="1512" y="768"/>
                  </a:lnTo>
                  <a:lnTo>
                    <a:pt x="1546" y="761"/>
                  </a:lnTo>
                  <a:lnTo>
                    <a:pt x="1631" y="734"/>
                  </a:lnTo>
                  <a:lnTo>
                    <a:pt x="1678" y="736"/>
                  </a:lnTo>
                  <a:lnTo>
                    <a:pt x="1649" y="741"/>
                  </a:lnTo>
                  <a:lnTo>
                    <a:pt x="1678" y="755"/>
                  </a:lnTo>
                  <a:lnTo>
                    <a:pt x="1676" y="764"/>
                  </a:lnTo>
                  <a:lnTo>
                    <a:pt x="1642" y="779"/>
                  </a:lnTo>
                  <a:lnTo>
                    <a:pt x="1649" y="787"/>
                  </a:lnTo>
                  <a:lnTo>
                    <a:pt x="1615" y="791"/>
                  </a:lnTo>
                  <a:lnTo>
                    <a:pt x="1579" y="806"/>
                  </a:lnTo>
                  <a:lnTo>
                    <a:pt x="1586" y="880"/>
                  </a:lnTo>
                  <a:lnTo>
                    <a:pt x="1494" y="876"/>
                  </a:lnTo>
                  <a:lnTo>
                    <a:pt x="1548" y="898"/>
                  </a:lnTo>
                  <a:lnTo>
                    <a:pt x="1519" y="892"/>
                  </a:lnTo>
                  <a:lnTo>
                    <a:pt x="1458" y="892"/>
                  </a:lnTo>
                  <a:lnTo>
                    <a:pt x="1355" y="875"/>
                  </a:lnTo>
                  <a:lnTo>
                    <a:pt x="1290" y="881"/>
                  </a:lnTo>
                  <a:lnTo>
                    <a:pt x="1206" y="879"/>
                  </a:lnTo>
                  <a:lnTo>
                    <a:pt x="1215" y="888"/>
                  </a:lnTo>
                  <a:lnTo>
                    <a:pt x="1179" y="885"/>
                  </a:lnTo>
                  <a:lnTo>
                    <a:pt x="1137" y="894"/>
                  </a:lnTo>
                  <a:lnTo>
                    <a:pt x="1078" y="890"/>
                  </a:lnTo>
                  <a:lnTo>
                    <a:pt x="1036" y="873"/>
                  </a:lnTo>
                  <a:lnTo>
                    <a:pt x="966" y="876"/>
                  </a:lnTo>
                  <a:lnTo>
                    <a:pt x="912" y="867"/>
                  </a:lnTo>
                  <a:lnTo>
                    <a:pt x="854" y="873"/>
                  </a:lnTo>
                  <a:lnTo>
                    <a:pt x="809" y="888"/>
                  </a:lnTo>
                  <a:lnTo>
                    <a:pt x="865" y="895"/>
                  </a:lnTo>
                  <a:lnTo>
                    <a:pt x="935" y="904"/>
                  </a:lnTo>
                  <a:lnTo>
                    <a:pt x="946" y="930"/>
                  </a:lnTo>
                  <a:lnTo>
                    <a:pt x="809" y="949"/>
                  </a:lnTo>
                  <a:lnTo>
                    <a:pt x="764" y="961"/>
                  </a:lnTo>
                  <a:lnTo>
                    <a:pt x="798" y="968"/>
                  </a:lnTo>
                  <a:lnTo>
                    <a:pt x="1065" y="957"/>
                  </a:lnTo>
                  <a:lnTo>
                    <a:pt x="1069" y="974"/>
                  </a:lnTo>
                  <a:lnTo>
                    <a:pt x="1117" y="973"/>
                  </a:lnTo>
                  <a:lnTo>
                    <a:pt x="1045" y="1000"/>
                  </a:lnTo>
                  <a:lnTo>
                    <a:pt x="1110" y="1008"/>
                  </a:lnTo>
                  <a:lnTo>
                    <a:pt x="1015" y="1043"/>
                  </a:lnTo>
                  <a:lnTo>
                    <a:pt x="854" y="1053"/>
                  </a:lnTo>
                  <a:lnTo>
                    <a:pt x="764" y="1082"/>
                  </a:lnTo>
                  <a:lnTo>
                    <a:pt x="564" y="1097"/>
                  </a:lnTo>
                  <a:lnTo>
                    <a:pt x="625" y="1109"/>
                  </a:lnTo>
                  <a:lnTo>
                    <a:pt x="604" y="1121"/>
                  </a:lnTo>
                  <a:lnTo>
                    <a:pt x="701" y="1128"/>
                  </a:lnTo>
                  <a:lnTo>
                    <a:pt x="649" y="1135"/>
                  </a:lnTo>
                  <a:lnTo>
                    <a:pt x="690" y="1142"/>
                  </a:lnTo>
                  <a:lnTo>
                    <a:pt x="422" y="1146"/>
                  </a:lnTo>
                  <a:lnTo>
                    <a:pt x="690" y="1166"/>
                  </a:lnTo>
                  <a:lnTo>
                    <a:pt x="784" y="1147"/>
                  </a:lnTo>
                  <a:lnTo>
                    <a:pt x="979" y="1147"/>
                  </a:lnTo>
                  <a:lnTo>
                    <a:pt x="1036" y="1167"/>
                  </a:lnTo>
                  <a:lnTo>
                    <a:pt x="1051" y="1161"/>
                  </a:lnTo>
                  <a:lnTo>
                    <a:pt x="1290" y="1192"/>
                  </a:lnTo>
                  <a:lnTo>
                    <a:pt x="1512" y="1192"/>
                  </a:lnTo>
                  <a:lnTo>
                    <a:pt x="1671" y="1166"/>
                  </a:lnTo>
                  <a:lnTo>
                    <a:pt x="1840" y="1166"/>
                  </a:lnTo>
                  <a:lnTo>
                    <a:pt x="1622" y="1204"/>
                  </a:lnTo>
                  <a:lnTo>
                    <a:pt x="1604" y="1229"/>
                  </a:lnTo>
                  <a:lnTo>
                    <a:pt x="1478" y="1229"/>
                  </a:lnTo>
                  <a:lnTo>
                    <a:pt x="1368" y="1224"/>
                  </a:lnTo>
                  <a:lnTo>
                    <a:pt x="912" y="1236"/>
                  </a:lnTo>
                  <a:lnTo>
                    <a:pt x="953" y="1248"/>
                  </a:lnTo>
                  <a:lnTo>
                    <a:pt x="811" y="1256"/>
                  </a:lnTo>
                  <a:lnTo>
                    <a:pt x="728" y="1260"/>
                  </a:lnTo>
                  <a:lnTo>
                    <a:pt x="690" y="1298"/>
                  </a:lnTo>
                  <a:lnTo>
                    <a:pt x="638" y="1305"/>
                  </a:lnTo>
                  <a:lnTo>
                    <a:pt x="586" y="1325"/>
                  </a:lnTo>
                  <a:lnTo>
                    <a:pt x="532" y="1324"/>
                  </a:lnTo>
                  <a:lnTo>
                    <a:pt x="456" y="1347"/>
                  </a:lnTo>
                  <a:lnTo>
                    <a:pt x="321" y="1368"/>
                  </a:lnTo>
                  <a:lnTo>
                    <a:pt x="252" y="1378"/>
                  </a:lnTo>
                  <a:lnTo>
                    <a:pt x="90" y="1419"/>
                  </a:lnTo>
                  <a:lnTo>
                    <a:pt x="249" y="1407"/>
                  </a:lnTo>
                  <a:lnTo>
                    <a:pt x="243" y="1424"/>
                  </a:lnTo>
                  <a:lnTo>
                    <a:pt x="402" y="1424"/>
                  </a:lnTo>
                  <a:lnTo>
                    <a:pt x="434" y="1406"/>
                  </a:lnTo>
                  <a:lnTo>
                    <a:pt x="512" y="1406"/>
                  </a:lnTo>
                  <a:lnTo>
                    <a:pt x="557" y="1383"/>
                  </a:lnTo>
                  <a:lnTo>
                    <a:pt x="593" y="1388"/>
                  </a:lnTo>
                  <a:lnTo>
                    <a:pt x="600" y="1383"/>
                  </a:lnTo>
                  <a:lnTo>
                    <a:pt x="710" y="1382"/>
                  </a:lnTo>
                  <a:lnTo>
                    <a:pt x="865" y="1361"/>
                  </a:lnTo>
                  <a:lnTo>
                    <a:pt x="901" y="1375"/>
                  </a:lnTo>
                  <a:lnTo>
                    <a:pt x="973" y="1374"/>
                  </a:lnTo>
                  <a:lnTo>
                    <a:pt x="1009" y="1397"/>
                  </a:lnTo>
                  <a:lnTo>
                    <a:pt x="1166" y="1401"/>
                  </a:lnTo>
                  <a:lnTo>
                    <a:pt x="1132" y="1378"/>
                  </a:lnTo>
                  <a:lnTo>
                    <a:pt x="1222" y="1371"/>
                  </a:lnTo>
                  <a:lnTo>
                    <a:pt x="1233" y="1359"/>
                  </a:lnTo>
                  <a:lnTo>
                    <a:pt x="1296" y="1344"/>
                  </a:lnTo>
                  <a:lnTo>
                    <a:pt x="1296" y="1312"/>
                  </a:lnTo>
                  <a:lnTo>
                    <a:pt x="1391" y="1324"/>
                  </a:lnTo>
                  <a:lnTo>
                    <a:pt x="1651" y="1318"/>
                  </a:lnTo>
                  <a:lnTo>
                    <a:pt x="1770" y="1336"/>
                  </a:lnTo>
                  <a:lnTo>
                    <a:pt x="1876" y="1330"/>
                  </a:lnTo>
                  <a:lnTo>
                    <a:pt x="2026" y="1343"/>
                  </a:lnTo>
                  <a:lnTo>
                    <a:pt x="2053" y="1320"/>
                  </a:lnTo>
                  <a:lnTo>
                    <a:pt x="2188" y="1318"/>
                  </a:lnTo>
                  <a:lnTo>
                    <a:pt x="2282" y="1286"/>
                  </a:lnTo>
                  <a:lnTo>
                    <a:pt x="2318" y="1299"/>
                  </a:lnTo>
                  <a:lnTo>
                    <a:pt x="2406" y="1291"/>
                  </a:lnTo>
                  <a:lnTo>
                    <a:pt x="2469" y="1312"/>
                  </a:lnTo>
                  <a:lnTo>
                    <a:pt x="2592" y="1299"/>
                  </a:lnTo>
                  <a:lnTo>
                    <a:pt x="2700" y="1306"/>
                  </a:lnTo>
                  <a:lnTo>
                    <a:pt x="2891" y="1287"/>
                  </a:lnTo>
                  <a:lnTo>
                    <a:pt x="2995" y="1294"/>
                  </a:lnTo>
                  <a:lnTo>
                    <a:pt x="3132" y="1306"/>
                  </a:lnTo>
                  <a:lnTo>
                    <a:pt x="3266" y="1294"/>
                  </a:lnTo>
                  <a:lnTo>
                    <a:pt x="3347" y="1289"/>
                  </a:lnTo>
                  <a:lnTo>
                    <a:pt x="3457" y="1286"/>
                  </a:lnTo>
                  <a:lnTo>
                    <a:pt x="3581" y="1281"/>
                  </a:lnTo>
                  <a:lnTo>
                    <a:pt x="3655" y="1264"/>
                  </a:lnTo>
                  <a:lnTo>
                    <a:pt x="3698" y="1250"/>
                  </a:lnTo>
                  <a:lnTo>
                    <a:pt x="3779" y="1243"/>
                  </a:lnTo>
                  <a:lnTo>
                    <a:pt x="3839" y="1198"/>
                  </a:lnTo>
                  <a:lnTo>
                    <a:pt x="3572" y="1200"/>
                  </a:lnTo>
                  <a:lnTo>
                    <a:pt x="3482" y="1205"/>
                  </a:lnTo>
                  <a:lnTo>
                    <a:pt x="3424" y="1198"/>
                  </a:lnTo>
                  <a:lnTo>
                    <a:pt x="3532" y="1179"/>
                  </a:lnTo>
                  <a:lnTo>
                    <a:pt x="3428" y="1178"/>
                  </a:lnTo>
                  <a:lnTo>
                    <a:pt x="3581" y="1161"/>
                  </a:lnTo>
                  <a:lnTo>
                    <a:pt x="3592" y="1154"/>
                  </a:lnTo>
                  <a:lnTo>
                    <a:pt x="3520" y="1136"/>
                  </a:lnTo>
                  <a:lnTo>
                    <a:pt x="3581" y="1121"/>
                  </a:lnTo>
                  <a:lnTo>
                    <a:pt x="3655" y="1136"/>
                  </a:lnTo>
                  <a:lnTo>
                    <a:pt x="3783" y="1121"/>
                  </a:lnTo>
                  <a:lnTo>
                    <a:pt x="3772" y="1103"/>
                  </a:lnTo>
                  <a:lnTo>
                    <a:pt x="3857" y="1085"/>
                  </a:lnTo>
                  <a:lnTo>
                    <a:pt x="3869" y="1072"/>
                  </a:lnTo>
                  <a:lnTo>
                    <a:pt x="3920" y="1054"/>
                  </a:lnTo>
                  <a:lnTo>
                    <a:pt x="4008" y="1041"/>
                  </a:lnTo>
                  <a:lnTo>
                    <a:pt x="4037" y="1015"/>
                  </a:lnTo>
                  <a:lnTo>
                    <a:pt x="3988" y="985"/>
                  </a:lnTo>
                  <a:lnTo>
                    <a:pt x="3900" y="969"/>
                  </a:lnTo>
                  <a:lnTo>
                    <a:pt x="3810" y="960"/>
                  </a:lnTo>
                  <a:lnTo>
                    <a:pt x="3619" y="945"/>
                  </a:lnTo>
                  <a:lnTo>
                    <a:pt x="3451" y="937"/>
                  </a:lnTo>
                  <a:lnTo>
                    <a:pt x="3394" y="945"/>
                  </a:lnTo>
                  <a:lnTo>
                    <a:pt x="3350" y="965"/>
                  </a:lnTo>
                  <a:lnTo>
                    <a:pt x="3266" y="962"/>
                  </a:lnTo>
                  <a:lnTo>
                    <a:pt x="3179" y="957"/>
                  </a:lnTo>
                  <a:lnTo>
                    <a:pt x="3111" y="957"/>
                  </a:lnTo>
                  <a:lnTo>
                    <a:pt x="3073" y="950"/>
                  </a:lnTo>
                  <a:lnTo>
                    <a:pt x="3125" y="935"/>
                  </a:lnTo>
                  <a:lnTo>
                    <a:pt x="3192" y="923"/>
                  </a:lnTo>
                  <a:lnTo>
                    <a:pt x="3244" y="907"/>
                  </a:lnTo>
                  <a:lnTo>
                    <a:pt x="3244" y="876"/>
                  </a:lnTo>
                  <a:lnTo>
                    <a:pt x="3165" y="860"/>
                  </a:lnTo>
                  <a:lnTo>
                    <a:pt x="3116" y="857"/>
                  </a:lnTo>
                  <a:lnTo>
                    <a:pt x="3033" y="841"/>
                  </a:lnTo>
                  <a:lnTo>
                    <a:pt x="3022" y="832"/>
                  </a:lnTo>
                  <a:lnTo>
                    <a:pt x="3042" y="829"/>
                  </a:lnTo>
                  <a:lnTo>
                    <a:pt x="3107" y="818"/>
                  </a:lnTo>
                  <a:lnTo>
                    <a:pt x="3107" y="810"/>
                  </a:lnTo>
                  <a:lnTo>
                    <a:pt x="3053" y="801"/>
                  </a:lnTo>
                  <a:lnTo>
                    <a:pt x="3053" y="790"/>
                  </a:lnTo>
                  <a:lnTo>
                    <a:pt x="3015" y="782"/>
                  </a:lnTo>
                  <a:lnTo>
                    <a:pt x="3015" y="753"/>
                  </a:lnTo>
                  <a:lnTo>
                    <a:pt x="2891" y="729"/>
                  </a:lnTo>
                  <a:lnTo>
                    <a:pt x="2862" y="729"/>
                  </a:lnTo>
                  <a:lnTo>
                    <a:pt x="2795" y="668"/>
                  </a:lnTo>
                  <a:lnTo>
                    <a:pt x="2453" y="654"/>
                  </a:lnTo>
                  <a:lnTo>
                    <a:pt x="2238" y="569"/>
                  </a:lnTo>
                  <a:lnTo>
                    <a:pt x="2282" y="513"/>
                  </a:lnTo>
                  <a:lnTo>
                    <a:pt x="2262" y="486"/>
                  </a:lnTo>
                  <a:lnTo>
                    <a:pt x="2190" y="459"/>
                  </a:lnTo>
                  <a:lnTo>
                    <a:pt x="2074" y="445"/>
                  </a:lnTo>
                  <a:lnTo>
                    <a:pt x="1957" y="432"/>
                  </a:lnTo>
                  <a:lnTo>
                    <a:pt x="1840" y="428"/>
                  </a:lnTo>
                  <a:lnTo>
                    <a:pt x="1723" y="439"/>
                  </a:lnTo>
                  <a:lnTo>
                    <a:pt x="1568" y="445"/>
                  </a:lnTo>
                  <a:lnTo>
                    <a:pt x="1370" y="443"/>
                  </a:lnTo>
                  <a:lnTo>
                    <a:pt x="1375" y="431"/>
                  </a:lnTo>
                  <a:lnTo>
                    <a:pt x="1514" y="435"/>
                  </a:lnTo>
                  <a:lnTo>
                    <a:pt x="1773" y="404"/>
                  </a:lnTo>
                  <a:lnTo>
                    <a:pt x="1829" y="380"/>
                  </a:lnTo>
                  <a:lnTo>
                    <a:pt x="1759" y="378"/>
                  </a:lnTo>
                  <a:lnTo>
                    <a:pt x="1737" y="362"/>
                  </a:lnTo>
                  <a:lnTo>
                    <a:pt x="1822" y="357"/>
                  </a:lnTo>
                  <a:lnTo>
                    <a:pt x="1930" y="334"/>
                  </a:lnTo>
                  <a:lnTo>
                    <a:pt x="1968" y="304"/>
                  </a:lnTo>
                  <a:lnTo>
                    <a:pt x="2038" y="272"/>
                  </a:lnTo>
                  <a:lnTo>
                    <a:pt x="2100" y="250"/>
                  </a:lnTo>
                  <a:lnTo>
                    <a:pt x="2107" y="225"/>
                  </a:lnTo>
                  <a:lnTo>
                    <a:pt x="2139" y="203"/>
                  </a:lnTo>
                  <a:lnTo>
                    <a:pt x="2190" y="191"/>
                  </a:lnTo>
                  <a:lnTo>
                    <a:pt x="2175" y="169"/>
                  </a:lnTo>
                  <a:lnTo>
                    <a:pt x="2132" y="160"/>
                  </a:lnTo>
                  <a:lnTo>
                    <a:pt x="2031" y="159"/>
                  </a:lnTo>
                  <a:lnTo>
                    <a:pt x="1921" y="164"/>
                  </a:lnTo>
                  <a:lnTo>
                    <a:pt x="1802" y="152"/>
                  </a:lnTo>
                  <a:lnTo>
                    <a:pt x="1750" y="152"/>
                  </a:lnTo>
                  <a:lnTo>
                    <a:pt x="1732" y="164"/>
                  </a:lnTo>
                  <a:lnTo>
                    <a:pt x="1611" y="160"/>
                  </a:lnTo>
                  <a:lnTo>
                    <a:pt x="1514" y="153"/>
                  </a:lnTo>
                  <a:lnTo>
                    <a:pt x="1388" y="159"/>
                  </a:lnTo>
                  <a:lnTo>
                    <a:pt x="1328" y="164"/>
                  </a:lnTo>
                  <a:lnTo>
                    <a:pt x="1263" y="171"/>
                  </a:lnTo>
                  <a:lnTo>
                    <a:pt x="1236" y="157"/>
                  </a:lnTo>
                  <a:lnTo>
                    <a:pt x="1211" y="172"/>
                  </a:lnTo>
                  <a:lnTo>
                    <a:pt x="1184" y="152"/>
                  </a:lnTo>
                  <a:lnTo>
                    <a:pt x="1316" y="133"/>
                  </a:lnTo>
                  <a:lnTo>
                    <a:pt x="1254" y="120"/>
                  </a:lnTo>
                  <a:lnTo>
                    <a:pt x="1420" y="82"/>
                  </a:lnTo>
                  <a:lnTo>
                    <a:pt x="1617" y="53"/>
                  </a:lnTo>
                  <a:lnTo>
                    <a:pt x="1676" y="31"/>
                  </a:lnTo>
                  <a:lnTo>
                    <a:pt x="1642" y="24"/>
                  </a:lnTo>
                  <a:lnTo>
                    <a:pt x="1644" y="0"/>
                  </a:lnTo>
                </a:path>
              </a:pathLst>
            </a:custGeom>
            <a:solidFill>
              <a:schemeClr val="tx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sp>
          <p:nvSpPr>
            <p:cNvPr id="6" name="Freeform 5"/>
            <p:cNvSpPr>
              <a:spLocks/>
            </p:cNvSpPr>
            <p:nvPr/>
          </p:nvSpPr>
          <p:spPr bwMode="auto">
            <a:xfrm>
              <a:off x="1350" y="2352"/>
              <a:ext cx="4038" cy="1425"/>
            </a:xfrm>
            <a:custGeom>
              <a:avLst/>
              <a:gdLst>
                <a:gd name="T0" fmla="*/ 1328 w 4038"/>
                <a:gd name="T1" fmla="*/ 18 h 1425"/>
                <a:gd name="T2" fmla="*/ 1006 w 4038"/>
                <a:gd name="T3" fmla="*/ 24 h 1425"/>
                <a:gd name="T4" fmla="*/ 640 w 4038"/>
                <a:gd name="T5" fmla="*/ 64 h 1425"/>
                <a:gd name="T6" fmla="*/ 577 w 4038"/>
                <a:gd name="T7" fmla="*/ 134 h 1425"/>
                <a:gd name="T8" fmla="*/ 434 w 4038"/>
                <a:gd name="T9" fmla="*/ 187 h 1425"/>
                <a:gd name="T10" fmla="*/ 449 w 4038"/>
                <a:gd name="T11" fmla="*/ 240 h 1425"/>
                <a:gd name="T12" fmla="*/ 263 w 4038"/>
                <a:gd name="T13" fmla="*/ 289 h 1425"/>
                <a:gd name="T14" fmla="*/ 550 w 4038"/>
                <a:gd name="T15" fmla="*/ 330 h 1425"/>
                <a:gd name="T16" fmla="*/ 532 w 4038"/>
                <a:gd name="T17" fmla="*/ 358 h 1425"/>
                <a:gd name="T18" fmla="*/ 422 w 4038"/>
                <a:gd name="T19" fmla="*/ 430 h 1425"/>
                <a:gd name="T20" fmla="*/ 306 w 4038"/>
                <a:gd name="T21" fmla="*/ 428 h 1425"/>
                <a:gd name="T22" fmla="*/ 0 w 4038"/>
                <a:gd name="T23" fmla="*/ 488 h 1425"/>
                <a:gd name="T24" fmla="*/ 422 w 4038"/>
                <a:gd name="T25" fmla="*/ 454 h 1425"/>
                <a:gd name="T26" fmla="*/ 476 w 4038"/>
                <a:gd name="T27" fmla="*/ 507 h 1425"/>
                <a:gd name="T28" fmla="*/ 618 w 4038"/>
                <a:gd name="T29" fmla="*/ 450 h 1425"/>
                <a:gd name="T30" fmla="*/ 822 w 4038"/>
                <a:gd name="T31" fmla="*/ 482 h 1425"/>
                <a:gd name="T32" fmla="*/ 634 w 4038"/>
                <a:gd name="T33" fmla="*/ 627 h 1425"/>
                <a:gd name="T34" fmla="*/ 798 w 4038"/>
                <a:gd name="T35" fmla="*/ 632 h 1425"/>
                <a:gd name="T36" fmla="*/ 973 w 4038"/>
                <a:gd name="T37" fmla="*/ 628 h 1425"/>
                <a:gd name="T38" fmla="*/ 1465 w 4038"/>
                <a:gd name="T39" fmla="*/ 632 h 1425"/>
                <a:gd name="T40" fmla="*/ 1521 w 4038"/>
                <a:gd name="T41" fmla="*/ 741 h 1425"/>
                <a:gd name="T42" fmla="*/ 1649 w 4038"/>
                <a:gd name="T43" fmla="*/ 741 h 1425"/>
                <a:gd name="T44" fmla="*/ 1615 w 4038"/>
                <a:gd name="T45" fmla="*/ 791 h 1425"/>
                <a:gd name="T46" fmla="*/ 1519 w 4038"/>
                <a:gd name="T47" fmla="*/ 892 h 1425"/>
                <a:gd name="T48" fmla="*/ 1215 w 4038"/>
                <a:gd name="T49" fmla="*/ 888 h 1425"/>
                <a:gd name="T50" fmla="*/ 966 w 4038"/>
                <a:gd name="T51" fmla="*/ 876 h 1425"/>
                <a:gd name="T52" fmla="*/ 935 w 4038"/>
                <a:gd name="T53" fmla="*/ 904 h 1425"/>
                <a:gd name="T54" fmla="*/ 1065 w 4038"/>
                <a:gd name="T55" fmla="*/ 957 h 1425"/>
                <a:gd name="T56" fmla="*/ 1015 w 4038"/>
                <a:gd name="T57" fmla="*/ 1043 h 1425"/>
                <a:gd name="T58" fmla="*/ 604 w 4038"/>
                <a:gd name="T59" fmla="*/ 1121 h 1425"/>
                <a:gd name="T60" fmla="*/ 690 w 4038"/>
                <a:gd name="T61" fmla="*/ 1166 h 1425"/>
                <a:gd name="T62" fmla="*/ 1290 w 4038"/>
                <a:gd name="T63" fmla="*/ 1192 h 1425"/>
                <a:gd name="T64" fmla="*/ 1604 w 4038"/>
                <a:gd name="T65" fmla="*/ 1229 h 1425"/>
                <a:gd name="T66" fmla="*/ 811 w 4038"/>
                <a:gd name="T67" fmla="*/ 1256 h 1425"/>
                <a:gd name="T68" fmla="*/ 532 w 4038"/>
                <a:gd name="T69" fmla="*/ 1324 h 1425"/>
                <a:gd name="T70" fmla="*/ 249 w 4038"/>
                <a:gd name="T71" fmla="*/ 1407 h 1425"/>
                <a:gd name="T72" fmla="*/ 557 w 4038"/>
                <a:gd name="T73" fmla="*/ 1383 h 1425"/>
                <a:gd name="T74" fmla="*/ 901 w 4038"/>
                <a:gd name="T75" fmla="*/ 1375 h 1425"/>
                <a:gd name="T76" fmla="*/ 1222 w 4038"/>
                <a:gd name="T77" fmla="*/ 1371 h 1425"/>
                <a:gd name="T78" fmla="*/ 1651 w 4038"/>
                <a:gd name="T79" fmla="*/ 1318 h 1425"/>
                <a:gd name="T80" fmla="*/ 2188 w 4038"/>
                <a:gd name="T81" fmla="*/ 1318 h 1425"/>
                <a:gd name="T82" fmla="*/ 2592 w 4038"/>
                <a:gd name="T83" fmla="*/ 1299 h 1425"/>
                <a:gd name="T84" fmla="*/ 3266 w 4038"/>
                <a:gd name="T85" fmla="*/ 1294 h 1425"/>
                <a:gd name="T86" fmla="*/ 3698 w 4038"/>
                <a:gd name="T87" fmla="*/ 1250 h 1425"/>
                <a:gd name="T88" fmla="*/ 3424 w 4038"/>
                <a:gd name="T89" fmla="*/ 1198 h 1425"/>
                <a:gd name="T90" fmla="*/ 3520 w 4038"/>
                <a:gd name="T91" fmla="*/ 1136 h 1425"/>
                <a:gd name="T92" fmla="*/ 3857 w 4038"/>
                <a:gd name="T93" fmla="*/ 1085 h 1425"/>
                <a:gd name="T94" fmla="*/ 3988 w 4038"/>
                <a:gd name="T95" fmla="*/ 985 h 1425"/>
                <a:gd name="T96" fmla="*/ 3394 w 4038"/>
                <a:gd name="T97" fmla="*/ 945 h 1425"/>
                <a:gd name="T98" fmla="*/ 3073 w 4038"/>
                <a:gd name="T99" fmla="*/ 950 h 1425"/>
                <a:gd name="T100" fmla="*/ 3165 w 4038"/>
                <a:gd name="T101" fmla="*/ 860 h 1425"/>
                <a:gd name="T102" fmla="*/ 3107 w 4038"/>
                <a:gd name="T103" fmla="*/ 818 h 1425"/>
                <a:gd name="T104" fmla="*/ 3015 w 4038"/>
                <a:gd name="T105" fmla="*/ 753 h 1425"/>
                <a:gd name="T106" fmla="*/ 2238 w 4038"/>
                <a:gd name="T107" fmla="*/ 569 h 1425"/>
                <a:gd name="T108" fmla="*/ 1957 w 4038"/>
                <a:gd name="T109" fmla="*/ 432 h 1425"/>
                <a:gd name="T110" fmla="*/ 1375 w 4038"/>
                <a:gd name="T111" fmla="*/ 431 h 1425"/>
                <a:gd name="T112" fmla="*/ 1737 w 4038"/>
                <a:gd name="T113" fmla="*/ 362 h 1425"/>
                <a:gd name="T114" fmla="*/ 2100 w 4038"/>
                <a:gd name="T115" fmla="*/ 250 h 1425"/>
                <a:gd name="T116" fmla="*/ 2132 w 4038"/>
                <a:gd name="T117" fmla="*/ 160 h 1425"/>
                <a:gd name="T118" fmla="*/ 1732 w 4038"/>
                <a:gd name="T119" fmla="*/ 164 h 1425"/>
                <a:gd name="T120" fmla="*/ 1263 w 4038"/>
                <a:gd name="T121" fmla="*/ 171 h 1425"/>
                <a:gd name="T122" fmla="*/ 1254 w 4038"/>
                <a:gd name="T123" fmla="*/ 120 h 1425"/>
                <a:gd name="T124" fmla="*/ 1644 w 4038"/>
                <a:gd name="T125" fmla="*/ 0 h 14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38"/>
                <a:gd name="T190" fmla="*/ 0 h 1425"/>
                <a:gd name="T191" fmla="*/ 4038 w 4038"/>
                <a:gd name="T192" fmla="*/ 1425 h 14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38" h="1425">
                  <a:moveTo>
                    <a:pt x="1644" y="0"/>
                  </a:moveTo>
                  <a:lnTo>
                    <a:pt x="1541" y="4"/>
                  </a:lnTo>
                  <a:lnTo>
                    <a:pt x="1402" y="12"/>
                  </a:lnTo>
                  <a:lnTo>
                    <a:pt x="1364" y="12"/>
                  </a:lnTo>
                  <a:lnTo>
                    <a:pt x="1328" y="18"/>
                  </a:lnTo>
                  <a:lnTo>
                    <a:pt x="1294" y="13"/>
                  </a:lnTo>
                  <a:lnTo>
                    <a:pt x="1242" y="24"/>
                  </a:lnTo>
                  <a:lnTo>
                    <a:pt x="1164" y="18"/>
                  </a:lnTo>
                  <a:lnTo>
                    <a:pt x="1042" y="18"/>
                  </a:lnTo>
                  <a:lnTo>
                    <a:pt x="1006" y="24"/>
                  </a:lnTo>
                  <a:lnTo>
                    <a:pt x="912" y="12"/>
                  </a:lnTo>
                  <a:lnTo>
                    <a:pt x="748" y="12"/>
                  </a:lnTo>
                  <a:lnTo>
                    <a:pt x="784" y="22"/>
                  </a:lnTo>
                  <a:lnTo>
                    <a:pt x="721" y="53"/>
                  </a:lnTo>
                  <a:lnTo>
                    <a:pt x="640" y="64"/>
                  </a:lnTo>
                  <a:lnTo>
                    <a:pt x="631" y="90"/>
                  </a:lnTo>
                  <a:lnTo>
                    <a:pt x="676" y="106"/>
                  </a:lnTo>
                  <a:lnTo>
                    <a:pt x="523" y="106"/>
                  </a:lnTo>
                  <a:lnTo>
                    <a:pt x="539" y="124"/>
                  </a:lnTo>
                  <a:lnTo>
                    <a:pt x="577" y="134"/>
                  </a:lnTo>
                  <a:lnTo>
                    <a:pt x="485" y="144"/>
                  </a:lnTo>
                  <a:lnTo>
                    <a:pt x="470" y="159"/>
                  </a:lnTo>
                  <a:lnTo>
                    <a:pt x="505" y="169"/>
                  </a:lnTo>
                  <a:lnTo>
                    <a:pt x="449" y="171"/>
                  </a:lnTo>
                  <a:lnTo>
                    <a:pt x="434" y="187"/>
                  </a:lnTo>
                  <a:lnTo>
                    <a:pt x="359" y="192"/>
                  </a:lnTo>
                  <a:lnTo>
                    <a:pt x="434" y="222"/>
                  </a:lnTo>
                  <a:lnTo>
                    <a:pt x="348" y="217"/>
                  </a:lnTo>
                  <a:lnTo>
                    <a:pt x="332" y="229"/>
                  </a:lnTo>
                  <a:lnTo>
                    <a:pt x="449" y="240"/>
                  </a:lnTo>
                  <a:lnTo>
                    <a:pt x="470" y="253"/>
                  </a:lnTo>
                  <a:lnTo>
                    <a:pt x="420" y="275"/>
                  </a:lnTo>
                  <a:lnTo>
                    <a:pt x="443" y="288"/>
                  </a:lnTo>
                  <a:lnTo>
                    <a:pt x="380" y="284"/>
                  </a:lnTo>
                  <a:lnTo>
                    <a:pt x="263" y="289"/>
                  </a:lnTo>
                  <a:lnTo>
                    <a:pt x="225" y="308"/>
                  </a:lnTo>
                  <a:lnTo>
                    <a:pt x="144" y="323"/>
                  </a:lnTo>
                  <a:lnTo>
                    <a:pt x="272" y="346"/>
                  </a:lnTo>
                  <a:lnTo>
                    <a:pt x="449" y="335"/>
                  </a:lnTo>
                  <a:lnTo>
                    <a:pt x="550" y="330"/>
                  </a:lnTo>
                  <a:lnTo>
                    <a:pt x="730" y="281"/>
                  </a:lnTo>
                  <a:lnTo>
                    <a:pt x="710" y="304"/>
                  </a:lnTo>
                  <a:lnTo>
                    <a:pt x="649" y="334"/>
                  </a:lnTo>
                  <a:lnTo>
                    <a:pt x="539" y="345"/>
                  </a:lnTo>
                  <a:lnTo>
                    <a:pt x="532" y="358"/>
                  </a:lnTo>
                  <a:lnTo>
                    <a:pt x="458" y="369"/>
                  </a:lnTo>
                  <a:lnTo>
                    <a:pt x="458" y="389"/>
                  </a:lnTo>
                  <a:lnTo>
                    <a:pt x="505" y="399"/>
                  </a:lnTo>
                  <a:lnTo>
                    <a:pt x="496" y="419"/>
                  </a:lnTo>
                  <a:lnTo>
                    <a:pt x="422" y="430"/>
                  </a:lnTo>
                  <a:lnTo>
                    <a:pt x="380" y="435"/>
                  </a:lnTo>
                  <a:lnTo>
                    <a:pt x="368" y="424"/>
                  </a:lnTo>
                  <a:lnTo>
                    <a:pt x="395" y="407"/>
                  </a:lnTo>
                  <a:lnTo>
                    <a:pt x="353" y="412"/>
                  </a:lnTo>
                  <a:lnTo>
                    <a:pt x="306" y="428"/>
                  </a:lnTo>
                  <a:lnTo>
                    <a:pt x="216" y="439"/>
                  </a:lnTo>
                  <a:lnTo>
                    <a:pt x="117" y="449"/>
                  </a:lnTo>
                  <a:lnTo>
                    <a:pt x="83" y="466"/>
                  </a:lnTo>
                  <a:lnTo>
                    <a:pt x="90" y="473"/>
                  </a:lnTo>
                  <a:lnTo>
                    <a:pt x="0" y="488"/>
                  </a:lnTo>
                  <a:lnTo>
                    <a:pt x="81" y="493"/>
                  </a:lnTo>
                  <a:lnTo>
                    <a:pt x="225" y="492"/>
                  </a:lnTo>
                  <a:lnTo>
                    <a:pt x="299" y="478"/>
                  </a:lnTo>
                  <a:lnTo>
                    <a:pt x="326" y="465"/>
                  </a:lnTo>
                  <a:lnTo>
                    <a:pt x="422" y="454"/>
                  </a:lnTo>
                  <a:lnTo>
                    <a:pt x="440" y="486"/>
                  </a:lnTo>
                  <a:lnTo>
                    <a:pt x="368" y="500"/>
                  </a:lnTo>
                  <a:lnTo>
                    <a:pt x="375" y="559"/>
                  </a:lnTo>
                  <a:lnTo>
                    <a:pt x="422" y="548"/>
                  </a:lnTo>
                  <a:lnTo>
                    <a:pt x="476" y="507"/>
                  </a:lnTo>
                  <a:lnTo>
                    <a:pt x="523" y="486"/>
                  </a:lnTo>
                  <a:lnTo>
                    <a:pt x="539" y="471"/>
                  </a:lnTo>
                  <a:lnTo>
                    <a:pt x="577" y="459"/>
                  </a:lnTo>
                  <a:lnTo>
                    <a:pt x="559" y="442"/>
                  </a:lnTo>
                  <a:lnTo>
                    <a:pt x="618" y="450"/>
                  </a:lnTo>
                  <a:lnTo>
                    <a:pt x="795" y="449"/>
                  </a:lnTo>
                  <a:lnTo>
                    <a:pt x="829" y="440"/>
                  </a:lnTo>
                  <a:lnTo>
                    <a:pt x="858" y="446"/>
                  </a:lnTo>
                  <a:lnTo>
                    <a:pt x="822" y="462"/>
                  </a:lnTo>
                  <a:lnTo>
                    <a:pt x="822" y="482"/>
                  </a:lnTo>
                  <a:lnTo>
                    <a:pt x="912" y="511"/>
                  </a:lnTo>
                  <a:lnTo>
                    <a:pt x="775" y="546"/>
                  </a:lnTo>
                  <a:lnTo>
                    <a:pt x="784" y="559"/>
                  </a:lnTo>
                  <a:lnTo>
                    <a:pt x="631" y="605"/>
                  </a:lnTo>
                  <a:lnTo>
                    <a:pt x="634" y="627"/>
                  </a:lnTo>
                  <a:lnTo>
                    <a:pt x="741" y="664"/>
                  </a:lnTo>
                  <a:lnTo>
                    <a:pt x="717" y="649"/>
                  </a:lnTo>
                  <a:lnTo>
                    <a:pt x="714" y="639"/>
                  </a:lnTo>
                  <a:lnTo>
                    <a:pt x="755" y="633"/>
                  </a:lnTo>
                  <a:lnTo>
                    <a:pt x="798" y="632"/>
                  </a:lnTo>
                  <a:lnTo>
                    <a:pt x="815" y="640"/>
                  </a:lnTo>
                  <a:lnTo>
                    <a:pt x="881" y="645"/>
                  </a:lnTo>
                  <a:lnTo>
                    <a:pt x="908" y="659"/>
                  </a:lnTo>
                  <a:lnTo>
                    <a:pt x="959" y="664"/>
                  </a:lnTo>
                  <a:lnTo>
                    <a:pt x="973" y="628"/>
                  </a:lnTo>
                  <a:lnTo>
                    <a:pt x="1038" y="647"/>
                  </a:lnTo>
                  <a:lnTo>
                    <a:pt x="1267" y="632"/>
                  </a:lnTo>
                  <a:lnTo>
                    <a:pt x="1294" y="613"/>
                  </a:lnTo>
                  <a:lnTo>
                    <a:pt x="1611" y="616"/>
                  </a:lnTo>
                  <a:lnTo>
                    <a:pt x="1465" y="632"/>
                  </a:lnTo>
                  <a:lnTo>
                    <a:pt x="1391" y="652"/>
                  </a:lnTo>
                  <a:lnTo>
                    <a:pt x="1395" y="678"/>
                  </a:lnTo>
                  <a:lnTo>
                    <a:pt x="1420" y="721"/>
                  </a:lnTo>
                  <a:lnTo>
                    <a:pt x="1471" y="732"/>
                  </a:lnTo>
                  <a:lnTo>
                    <a:pt x="1521" y="741"/>
                  </a:lnTo>
                  <a:lnTo>
                    <a:pt x="1512" y="768"/>
                  </a:lnTo>
                  <a:lnTo>
                    <a:pt x="1546" y="761"/>
                  </a:lnTo>
                  <a:lnTo>
                    <a:pt x="1631" y="734"/>
                  </a:lnTo>
                  <a:lnTo>
                    <a:pt x="1678" y="736"/>
                  </a:lnTo>
                  <a:lnTo>
                    <a:pt x="1649" y="741"/>
                  </a:lnTo>
                  <a:lnTo>
                    <a:pt x="1678" y="755"/>
                  </a:lnTo>
                  <a:lnTo>
                    <a:pt x="1676" y="764"/>
                  </a:lnTo>
                  <a:lnTo>
                    <a:pt x="1642" y="779"/>
                  </a:lnTo>
                  <a:lnTo>
                    <a:pt x="1649" y="787"/>
                  </a:lnTo>
                  <a:lnTo>
                    <a:pt x="1615" y="791"/>
                  </a:lnTo>
                  <a:lnTo>
                    <a:pt x="1579" y="806"/>
                  </a:lnTo>
                  <a:lnTo>
                    <a:pt x="1586" y="880"/>
                  </a:lnTo>
                  <a:lnTo>
                    <a:pt x="1494" y="876"/>
                  </a:lnTo>
                  <a:lnTo>
                    <a:pt x="1548" y="898"/>
                  </a:lnTo>
                  <a:lnTo>
                    <a:pt x="1519" y="892"/>
                  </a:lnTo>
                  <a:lnTo>
                    <a:pt x="1458" y="892"/>
                  </a:lnTo>
                  <a:lnTo>
                    <a:pt x="1355" y="875"/>
                  </a:lnTo>
                  <a:lnTo>
                    <a:pt x="1290" y="881"/>
                  </a:lnTo>
                  <a:lnTo>
                    <a:pt x="1206" y="879"/>
                  </a:lnTo>
                  <a:lnTo>
                    <a:pt x="1215" y="888"/>
                  </a:lnTo>
                  <a:lnTo>
                    <a:pt x="1179" y="885"/>
                  </a:lnTo>
                  <a:lnTo>
                    <a:pt x="1137" y="894"/>
                  </a:lnTo>
                  <a:lnTo>
                    <a:pt x="1078" y="890"/>
                  </a:lnTo>
                  <a:lnTo>
                    <a:pt x="1036" y="873"/>
                  </a:lnTo>
                  <a:lnTo>
                    <a:pt x="966" y="876"/>
                  </a:lnTo>
                  <a:lnTo>
                    <a:pt x="912" y="867"/>
                  </a:lnTo>
                  <a:lnTo>
                    <a:pt x="854" y="873"/>
                  </a:lnTo>
                  <a:lnTo>
                    <a:pt x="809" y="888"/>
                  </a:lnTo>
                  <a:lnTo>
                    <a:pt x="865" y="895"/>
                  </a:lnTo>
                  <a:lnTo>
                    <a:pt x="935" y="904"/>
                  </a:lnTo>
                  <a:lnTo>
                    <a:pt x="946" y="930"/>
                  </a:lnTo>
                  <a:lnTo>
                    <a:pt x="809" y="949"/>
                  </a:lnTo>
                  <a:lnTo>
                    <a:pt x="764" y="961"/>
                  </a:lnTo>
                  <a:lnTo>
                    <a:pt x="798" y="968"/>
                  </a:lnTo>
                  <a:lnTo>
                    <a:pt x="1065" y="957"/>
                  </a:lnTo>
                  <a:lnTo>
                    <a:pt x="1069" y="974"/>
                  </a:lnTo>
                  <a:lnTo>
                    <a:pt x="1117" y="973"/>
                  </a:lnTo>
                  <a:lnTo>
                    <a:pt x="1045" y="1000"/>
                  </a:lnTo>
                  <a:lnTo>
                    <a:pt x="1110" y="1008"/>
                  </a:lnTo>
                  <a:lnTo>
                    <a:pt x="1015" y="1043"/>
                  </a:lnTo>
                  <a:lnTo>
                    <a:pt x="854" y="1053"/>
                  </a:lnTo>
                  <a:lnTo>
                    <a:pt x="764" y="1082"/>
                  </a:lnTo>
                  <a:lnTo>
                    <a:pt x="564" y="1097"/>
                  </a:lnTo>
                  <a:lnTo>
                    <a:pt x="625" y="1109"/>
                  </a:lnTo>
                  <a:lnTo>
                    <a:pt x="604" y="1121"/>
                  </a:lnTo>
                  <a:lnTo>
                    <a:pt x="701" y="1128"/>
                  </a:lnTo>
                  <a:lnTo>
                    <a:pt x="649" y="1135"/>
                  </a:lnTo>
                  <a:lnTo>
                    <a:pt x="690" y="1142"/>
                  </a:lnTo>
                  <a:lnTo>
                    <a:pt x="422" y="1146"/>
                  </a:lnTo>
                  <a:lnTo>
                    <a:pt x="690" y="1166"/>
                  </a:lnTo>
                  <a:lnTo>
                    <a:pt x="784" y="1147"/>
                  </a:lnTo>
                  <a:lnTo>
                    <a:pt x="979" y="1147"/>
                  </a:lnTo>
                  <a:lnTo>
                    <a:pt x="1036" y="1167"/>
                  </a:lnTo>
                  <a:lnTo>
                    <a:pt x="1051" y="1161"/>
                  </a:lnTo>
                  <a:lnTo>
                    <a:pt x="1290" y="1192"/>
                  </a:lnTo>
                  <a:lnTo>
                    <a:pt x="1512" y="1192"/>
                  </a:lnTo>
                  <a:lnTo>
                    <a:pt x="1671" y="1166"/>
                  </a:lnTo>
                  <a:lnTo>
                    <a:pt x="1840" y="1166"/>
                  </a:lnTo>
                  <a:lnTo>
                    <a:pt x="1622" y="1204"/>
                  </a:lnTo>
                  <a:lnTo>
                    <a:pt x="1604" y="1229"/>
                  </a:lnTo>
                  <a:lnTo>
                    <a:pt x="1478" y="1229"/>
                  </a:lnTo>
                  <a:lnTo>
                    <a:pt x="1368" y="1224"/>
                  </a:lnTo>
                  <a:lnTo>
                    <a:pt x="912" y="1236"/>
                  </a:lnTo>
                  <a:lnTo>
                    <a:pt x="953" y="1248"/>
                  </a:lnTo>
                  <a:lnTo>
                    <a:pt x="811" y="1256"/>
                  </a:lnTo>
                  <a:lnTo>
                    <a:pt x="728" y="1260"/>
                  </a:lnTo>
                  <a:lnTo>
                    <a:pt x="690" y="1298"/>
                  </a:lnTo>
                  <a:lnTo>
                    <a:pt x="638" y="1305"/>
                  </a:lnTo>
                  <a:lnTo>
                    <a:pt x="586" y="1325"/>
                  </a:lnTo>
                  <a:lnTo>
                    <a:pt x="532" y="1324"/>
                  </a:lnTo>
                  <a:lnTo>
                    <a:pt x="456" y="1347"/>
                  </a:lnTo>
                  <a:lnTo>
                    <a:pt x="321" y="1368"/>
                  </a:lnTo>
                  <a:lnTo>
                    <a:pt x="252" y="1378"/>
                  </a:lnTo>
                  <a:lnTo>
                    <a:pt x="90" y="1419"/>
                  </a:lnTo>
                  <a:lnTo>
                    <a:pt x="249" y="1407"/>
                  </a:lnTo>
                  <a:lnTo>
                    <a:pt x="243" y="1424"/>
                  </a:lnTo>
                  <a:lnTo>
                    <a:pt x="402" y="1424"/>
                  </a:lnTo>
                  <a:lnTo>
                    <a:pt x="434" y="1406"/>
                  </a:lnTo>
                  <a:lnTo>
                    <a:pt x="512" y="1406"/>
                  </a:lnTo>
                  <a:lnTo>
                    <a:pt x="557" y="1383"/>
                  </a:lnTo>
                  <a:lnTo>
                    <a:pt x="593" y="1388"/>
                  </a:lnTo>
                  <a:lnTo>
                    <a:pt x="600" y="1383"/>
                  </a:lnTo>
                  <a:lnTo>
                    <a:pt x="710" y="1382"/>
                  </a:lnTo>
                  <a:lnTo>
                    <a:pt x="865" y="1361"/>
                  </a:lnTo>
                  <a:lnTo>
                    <a:pt x="901" y="1375"/>
                  </a:lnTo>
                  <a:lnTo>
                    <a:pt x="973" y="1374"/>
                  </a:lnTo>
                  <a:lnTo>
                    <a:pt x="1009" y="1397"/>
                  </a:lnTo>
                  <a:lnTo>
                    <a:pt x="1166" y="1401"/>
                  </a:lnTo>
                  <a:lnTo>
                    <a:pt x="1132" y="1378"/>
                  </a:lnTo>
                  <a:lnTo>
                    <a:pt x="1222" y="1371"/>
                  </a:lnTo>
                  <a:lnTo>
                    <a:pt x="1233" y="1359"/>
                  </a:lnTo>
                  <a:lnTo>
                    <a:pt x="1296" y="1344"/>
                  </a:lnTo>
                  <a:lnTo>
                    <a:pt x="1296" y="1312"/>
                  </a:lnTo>
                  <a:lnTo>
                    <a:pt x="1391" y="1324"/>
                  </a:lnTo>
                  <a:lnTo>
                    <a:pt x="1651" y="1318"/>
                  </a:lnTo>
                  <a:lnTo>
                    <a:pt x="1770" y="1336"/>
                  </a:lnTo>
                  <a:lnTo>
                    <a:pt x="1876" y="1330"/>
                  </a:lnTo>
                  <a:lnTo>
                    <a:pt x="2026" y="1343"/>
                  </a:lnTo>
                  <a:lnTo>
                    <a:pt x="2053" y="1320"/>
                  </a:lnTo>
                  <a:lnTo>
                    <a:pt x="2188" y="1318"/>
                  </a:lnTo>
                  <a:lnTo>
                    <a:pt x="2282" y="1286"/>
                  </a:lnTo>
                  <a:lnTo>
                    <a:pt x="2318" y="1299"/>
                  </a:lnTo>
                  <a:lnTo>
                    <a:pt x="2406" y="1291"/>
                  </a:lnTo>
                  <a:lnTo>
                    <a:pt x="2469" y="1312"/>
                  </a:lnTo>
                  <a:lnTo>
                    <a:pt x="2592" y="1299"/>
                  </a:lnTo>
                  <a:lnTo>
                    <a:pt x="2700" y="1306"/>
                  </a:lnTo>
                  <a:lnTo>
                    <a:pt x="2891" y="1287"/>
                  </a:lnTo>
                  <a:lnTo>
                    <a:pt x="2995" y="1294"/>
                  </a:lnTo>
                  <a:lnTo>
                    <a:pt x="3132" y="1306"/>
                  </a:lnTo>
                  <a:lnTo>
                    <a:pt x="3266" y="1294"/>
                  </a:lnTo>
                  <a:lnTo>
                    <a:pt x="3347" y="1289"/>
                  </a:lnTo>
                  <a:lnTo>
                    <a:pt x="3457" y="1286"/>
                  </a:lnTo>
                  <a:lnTo>
                    <a:pt x="3581" y="1281"/>
                  </a:lnTo>
                  <a:lnTo>
                    <a:pt x="3655" y="1264"/>
                  </a:lnTo>
                  <a:lnTo>
                    <a:pt x="3698" y="1250"/>
                  </a:lnTo>
                  <a:lnTo>
                    <a:pt x="3779" y="1243"/>
                  </a:lnTo>
                  <a:lnTo>
                    <a:pt x="3839" y="1198"/>
                  </a:lnTo>
                  <a:lnTo>
                    <a:pt x="3572" y="1200"/>
                  </a:lnTo>
                  <a:lnTo>
                    <a:pt x="3482" y="1205"/>
                  </a:lnTo>
                  <a:lnTo>
                    <a:pt x="3424" y="1198"/>
                  </a:lnTo>
                  <a:lnTo>
                    <a:pt x="3532" y="1179"/>
                  </a:lnTo>
                  <a:lnTo>
                    <a:pt x="3428" y="1178"/>
                  </a:lnTo>
                  <a:lnTo>
                    <a:pt x="3581" y="1161"/>
                  </a:lnTo>
                  <a:lnTo>
                    <a:pt x="3592" y="1154"/>
                  </a:lnTo>
                  <a:lnTo>
                    <a:pt x="3520" y="1136"/>
                  </a:lnTo>
                  <a:lnTo>
                    <a:pt x="3581" y="1121"/>
                  </a:lnTo>
                  <a:lnTo>
                    <a:pt x="3655" y="1136"/>
                  </a:lnTo>
                  <a:lnTo>
                    <a:pt x="3783" y="1121"/>
                  </a:lnTo>
                  <a:lnTo>
                    <a:pt x="3772" y="1103"/>
                  </a:lnTo>
                  <a:lnTo>
                    <a:pt x="3857" y="1085"/>
                  </a:lnTo>
                  <a:lnTo>
                    <a:pt x="3869" y="1072"/>
                  </a:lnTo>
                  <a:lnTo>
                    <a:pt x="3920" y="1054"/>
                  </a:lnTo>
                  <a:lnTo>
                    <a:pt x="4008" y="1041"/>
                  </a:lnTo>
                  <a:lnTo>
                    <a:pt x="4037" y="1015"/>
                  </a:lnTo>
                  <a:lnTo>
                    <a:pt x="3988" y="985"/>
                  </a:lnTo>
                  <a:lnTo>
                    <a:pt x="3900" y="969"/>
                  </a:lnTo>
                  <a:lnTo>
                    <a:pt x="3810" y="960"/>
                  </a:lnTo>
                  <a:lnTo>
                    <a:pt x="3619" y="945"/>
                  </a:lnTo>
                  <a:lnTo>
                    <a:pt x="3451" y="937"/>
                  </a:lnTo>
                  <a:lnTo>
                    <a:pt x="3394" y="945"/>
                  </a:lnTo>
                  <a:lnTo>
                    <a:pt x="3350" y="965"/>
                  </a:lnTo>
                  <a:lnTo>
                    <a:pt x="3266" y="962"/>
                  </a:lnTo>
                  <a:lnTo>
                    <a:pt x="3179" y="957"/>
                  </a:lnTo>
                  <a:lnTo>
                    <a:pt x="3111" y="957"/>
                  </a:lnTo>
                  <a:lnTo>
                    <a:pt x="3073" y="950"/>
                  </a:lnTo>
                  <a:lnTo>
                    <a:pt x="3125" y="935"/>
                  </a:lnTo>
                  <a:lnTo>
                    <a:pt x="3192" y="923"/>
                  </a:lnTo>
                  <a:lnTo>
                    <a:pt x="3244" y="907"/>
                  </a:lnTo>
                  <a:lnTo>
                    <a:pt x="3244" y="876"/>
                  </a:lnTo>
                  <a:lnTo>
                    <a:pt x="3165" y="860"/>
                  </a:lnTo>
                  <a:lnTo>
                    <a:pt x="3116" y="857"/>
                  </a:lnTo>
                  <a:lnTo>
                    <a:pt x="3033" y="841"/>
                  </a:lnTo>
                  <a:lnTo>
                    <a:pt x="3022" y="832"/>
                  </a:lnTo>
                  <a:lnTo>
                    <a:pt x="3042" y="829"/>
                  </a:lnTo>
                  <a:lnTo>
                    <a:pt x="3107" y="818"/>
                  </a:lnTo>
                  <a:lnTo>
                    <a:pt x="3107" y="810"/>
                  </a:lnTo>
                  <a:lnTo>
                    <a:pt x="3053" y="801"/>
                  </a:lnTo>
                  <a:lnTo>
                    <a:pt x="3053" y="790"/>
                  </a:lnTo>
                  <a:lnTo>
                    <a:pt x="3015" y="782"/>
                  </a:lnTo>
                  <a:lnTo>
                    <a:pt x="3015" y="753"/>
                  </a:lnTo>
                  <a:lnTo>
                    <a:pt x="2891" y="729"/>
                  </a:lnTo>
                  <a:lnTo>
                    <a:pt x="2862" y="729"/>
                  </a:lnTo>
                  <a:lnTo>
                    <a:pt x="2795" y="668"/>
                  </a:lnTo>
                  <a:lnTo>
                    <a:pt x="2453" y="654"/>
                  </a:lnTo>
                  <a:lnTo>
                    <a:pt x="2238" y="569"/>
                  </a:lnTo>
                  <a:lnTo>
                    <a:pt x="2282" y="513"/>
                  </a:lnTo>
                  <a:lnTo>
                    <a:pt x="2262" y="486"/>
                  </a:lnTo>
                  <a:lnTo>
                    <a:pt x="2190" y="459"/>
                  </a:lnTo>
                  <a:lnTo>
                    <a:pt x="2074" y="445"/>
                  </a:lnTo>
                  <a:lnTo>
                    <a:pt x="1957" y="432"/>
                  </a:lnTo>
                  <a:lnTo>
                    <a:pt x="1840" y="428"/>
                  </a:lnTo>
                  <a:lnTo>
                    <a:pt x="1723" y="439"/>
                  </a:lnTo>
                  <a:lnTo>
                    <a:pt x="1568" y="445"/>
                  </a:lnTo>
                  <a:lnTo>
                    <a:pt x="1370" y="443"/>
                  </a:lnTo>
                  <a:lnTo>
                    <a:pt x="1375" y="431"/>
                  </a:lnTo>
                  <a:lnTo>
                    <a:pt x="1514" y="435"/>
                  </a:lnTo>
                  <a:lnTo>
                    <a:pt x="1773" y="404"/>
                  </a:lnTo>
                  <a:lnTo>
                    <a:pt x="1829" y="380"/>
                  </a:lnTo>
                  <a:lnTo>
                    <a:pt x="1759" y="378"/>
                  </a:lnTo>
                  <a:lnTo>
                    <a:pt x="1737" y="362"/>
                  </a:lnTo>
                  <a:lnTo>
                    <a:pt x="1822" y="357"/>
                  </a:lnTo>
                  <a:lnTo>
                    <a:pt x="1930" y="334"/>
                  </a:lnTo>
                  <a:lnTo>
                    <a:pt x="1968" y="304"/>
                  </a:lnTo>
                  <a:lnTo>
                    <a:pt x="2038" y="272"/>
                  </a:lnTo>
                  <a:lnTo>
                    <a:pt x="2100" y="250"/>
                  </a:lnTo>
                  <a:lnTo>
                    <a:pt x="2107" y="225"/>
                  </a:lnTo>
                  <a:lnTo>
                    <a:pt x="2139" y="203"/>
                  </a:lnTo>
                  <a:lnTo>
                    <a:pt x="2190" y="191"/>
                  </a:lnTo>
                  <a:lnTo>
                    <a:pt x="2175" y="169"/>
                  </a:lnTo>
                  <a:lnTo>
                    <a:pt x="2132" y="160"/>
                  </a:lnTo>
                  <a:lnTo>
                    <a:pt x="2031" y="159"/>
                  </a:lnTo>
                  <a:lnTo>
                    <a:pt x="1921" y="164"/>
                  </a:lnTo>
                  <a:lnTo>
                    <a:pt x="1802" y="152"/>
                  </a:lnTo>
                  <a:lnTo>
                    <a:pt x="1750" y="152"/>
                  </a:lnTo>
                  <a:lnTo>
                    <a:pt x="1732" y="164"/>
                  </a:lnTo>
                  <a:lnTo>
                    <a:pt x="1611" y="160"/>
                  </a:lnTo>
                  <a:lnTo>
                    <a:pt x="1514" y="153"/>
                  </a:lnTo>
                  <a:lnTo>
                    <a:pt x="1388" y="159"/>
                  </a:lnTo>
                  <a:lnTo>
                    <a:pt x="1328" y="164"/>
                  </a:lnTo>
                  <a:lnTo>
                    <a:pt x="1263" y="171"/>
                  </a:lnTo>
                  <a:lnTo>
                    <a:pt x="1236" y="157"/>
                  </a:lnTo>
                  <a:lnTo>
                    <a:pt x="1211" y="172"/>
                  </a:lnTo>
                  <a:lnTo>
                    <a:pt x="1184" y="152"/>
                  </a:lnTo>
                  <a:lnTo>
                    <a:pt x="1316" y="133"/>
                  </a:lnTo>
                  <a:lnTo>
                    <a:pt x="1254" y="120"/>
                  </a:lnTo>
                  <a:lnTo>
                    <a:pt x="1420" y="82"/>
                  </a:lnTo>
                  <a:lnTo>
                    <a:pt x="1617" y="53"/>
                  </a:lnTo>
                  <a:lnTo>
                    <a:pt x="1676" y="31"/>
                  </a:lnTo>
                  <a:lnTo>
                    <a:pt x="1642" y="24"/>
                  </a:lnTo>
                  <a:lnTo>
                    <a:pt x="1644"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grpSp>
    </p:spTree>
    <p:extLst>
      <p:ext uri="{BB962C8B-B14F-4D97-AF65-F5344CB8AC3E}">
        <p14:creationId xmlns:p14="http://schemas.microsoft.com/office/powerpoint/2010/main" val="198359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lnSpc>
                <a:spcPct val="90000"/>
              </a:lnSpc>
              <a:defRPr/>
            </a:pPr>
            <a:r>
              <a:rPr lang="pt-PT" dirty="0"/>
              <a:t>Demasiadas linhas no ecrã pode ser confuso</a:t>
            </a:r>
          </a:p>
          <a:p>
            <a:pPr>
              <a:lnSpc>
                <a:spcPct val="90000"/>
              </a:lnSpc>
              <a:defRPr/>
            </a:pPr>
            <a:r>
              <a:rPr lang="pt-PT" dirty="0"/>
              <a:t>É difícil para os olhos seguir as linhas no ecrã</a:t>
            </a:r>
          </a:p>
          <a:p>
            <a:pPr>
              <a:lnSpc>
                <a:spcPct val="90000"/>
              </a:lnSpc>
              <a:buClr>
                <a:schemeClr val="bg1"/>
              </a:buClr>
              <a:defRPr/>
            </a:pPr>
            <a:r>
              <a:rPr lang="pt-PT" i="1" dirty="0">
                <a:solidFill>
                  <a:srgbClr val="16B7C8"/>
                </a:solidFill>
                <a:effectLst>
                  <a:outerShdw blurRad="38100" dist="38100" dir="2700000" algn="tl">
                    <a:srgbClr val="000000"/>
                  </a:outerShdw>
                </a:effectLst>
              </a:rPr>
              <a:t>Em vez de linhas use cores para demarcar áreas no seu </a:t>
            </a:r>
            <a:r>
              <a:rPr lang="pt-PT" i="1" dirty="0" smtClean="0">
                <a:solidFill>
                  <a:srgbClr val="16B7C8"/>
                </a:solidFill>
                <a:effectLst>
                  <a:outerShdw blurRad="38100" dist="38100" dir="2700000" algn="tl">
                    <a:srgbClr val="000000"/>
                  </a:outerShdw>
                </a:effectLst>
              </a:rPr>
              <a:t>diagrama</a:t>
            </a:r>
            <a:endParaRPr lang="pt-PT" i="1" dirty="0">
              <a:solidFill>
                <a:srgbClr val="FCFEB9"/>
              </a:solidFill>
            </a:endParaRPr>
          </a:p>
          <a:p>
            <a:pPr>
              <a:lnSpc>
                <a:spcPct val="90000"/>
              </a:lnSpc>
              <a:buClr>
                <a:schemeClr val="bg1"/>
              </a:buClr>
              <a:defRPr/>
            </a:pPr>
            <a:r>
              <a:rPr lang="pt-PT" i="1" dirty="0" smtClean="0">
                <a:effectLst>
                  <a:outerShdw blurRad="38100" dist="38100" dir="2700000" algn="tl">
                    <a:srgbClr val="000000"/>
                  </a:outerShdw>
                </a:effectLst>
              </a:rPr>
              <a:t>O próximo diapositivo ilustra </a:t>
            </a:r>
            <a:r>
              <a:rPr lang="pt-PT" i="1" dirty="0">
                <a:effectLst>
                  <a:outerShdw blurRad="38100" dist="38100" dir="2700000" algn="tl">
                    <a:srgbClr val="000000"/>
                  </a:outerShdw>
                </a:effectLst>
              </a:rPr>
              <a:t>esta situação</a:t>
            </a:r>
            <a:endParaRPr lang="pt-PT" sz="4400" dirty="0">
              <a:effectLst>
                <a:outerShdw blurRad="38100" dist="38100" dir="2700000" algn="tl">
                  <a:srgbClr val="000000"/>
                </a:outerShdw>
              </a:effectLst>
            </a:endParaRPr>
          </a:p>
          <a:p>
            <a:endParaRPr lang="pt-PT" dirty="0"/>
          </a:p>
        </p:txBody>
      </p:sp>
      <p:sp>
        <p:nvSpPr>
          <p:cNvPr id="3" name="Título 2"/>
          <p:cNvSpPr>
            <a:spLocks noGrp="1"/>
          </p:cNvSpPr>
          <p:nvPr>
            <p:ph type="title"/>
          </p:nvPr>
        </p:nvSpPr>
        <p:spPr/>
        <p:txBody>
          <a:bodyPr/>
          <a:lstStyle/>
          <a:p>
            <a:r>
              <a:rPr lang="pt-PT" dirty="0" smtClean="0"/>
              <a:t>Gráficos</a:t>
            </a:r>
            <a:endParaRPr lang="pt-PT" dirty="0"/>
          </a:p>
        </p:txBody>
      </p:sp>
    </p:spTree>
    <p:extLst>
      <p:ext uri="{BB962C8B-B14F-4D97-AF65-F5344CB8AC3E}">
        <p14:creationId xmlns:p14="http://schemas.microsoft.com/office/powerpoint/2010/main" val="1809959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Gráficos</a:t>
            </a:r>
            <a:endParaRPr lang="pt-PT" dirty="0"/>
          </a:p>
        </p:txBody>
      </p:sp>
      <p:sp>
        <p:nvSpPr>
          <p:cNvPr id="4" name="Freeform 2"/>
          <p:cNvSpPr>
            <a:spLocks/>
          </p:cNvSpPr>
          <p:nvPr/>
        </p:nvSpPr>
        <p:spPr bwMode="auto">
          <a:xfrm>
            <a:off x="4972050" y="2905125"/>
            <a:ext cx="3506788" cy="2811463"/>
          </a:xfrm>
          <a:custGeom>
            <a:avLst/>
            <a:gdLst>
              <a:gd name="T0" fmla="*/ 0 w 2209"/>
              <a:gd name="T1" fmla="*/ 0 h 1771"/>
              <a:gd name="T2" fmla="*/ 2147483646 w 2209"/>
              <a:gd name="T3" fmla="*/ 0 h 1771"/>
              <a:gd name="T4" fmla="*/ 2147483646 w 2209"/>
              <a:gd name="T5" fmla="*/ 2147483646 h 1771"/>
              <a:gd name="T6" fmla="*/ 2147483646 w 2209"/>
              <a:gd name="T7" fmla="*/ 2147483646 h 1771"/>
              <a:gd name="T8" fmla="*/ 2147483646 w 2209"/>
              <a:gd name="T9" fmla="*/ 1398687761 h 1771"/>
              <a:gd name="T10" fmla="*/ 0 w 2209"/>
              <a:gd name="T11" fmla="*/ 1398687761 h 1771"/>
              <a:gd name="T12" fmla="*/ 0 w 2209"/>
              <a:gd name="T13" fmla="*/ 0 h 1771"/>
              <a:gd name="T14" fmla="*/ 0 60000 65536"/>
              <a:gd name="T15" fmla="*/ 0 60000 65536"/>
              <a:gd name="T16" fmla="*/ 0 60000 65536"/>
              <a:gd name="T17" fmla="*/ 0 60000 65536"/>
              <a:gd name="T18" fmla="*/ 0 60000 65536"/>
              <a:gd name="T19" fmla="*/ 0 60000 65536"/>
              <a:gd name="T20" fmla="*/ 0 60000 65536"/>
              <a:gd name="T21" fmla="*/ 0 w 2209"/>
              <a:gd name="T22" fmla="*/ 0 h 1771"/>
              <a:gd name="T23" fmla="*/ 2209 w 2209"/>
              <a:gd name="T24" fmla="*/ 1771 h 1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9" h="1771">
                <a:moveTo>
                  <a:pt x="0" y="0"/>
                </a:moveTo>
                <a:lnTo>
                  <a:pt x="2208" y="0"/>
                </a:lnTo>
                <a:lnTo>
                  <a:pt x="2208" y="1770"/>
                </a:lnTo>
                <a:lnTo>
                  <a:pt x="1260" y="1770"/>
                </a:lnTo>
                <a:lnTo>
                  <a:pt x="1260" y="555"/>
                </a:lnTo>
                <a:lnTo>
                  <a:pt x="0" y="555"/>
                </a:lnTo>
                <a:lnTo>
                  <a:pt x="0" y="0"/>
                </a:lnTo>
              </a:path>
            </a:pathLst>
          </a:custGeom>
          <a:noFill/>
          <a:ln w="508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solidFill>
                <a:sysClr val="windowText" lastClr="000000"/>
              </a:solidFill>
            </a:endParaRPr>
          </a:p>
        </p:txBody>
      </p:sp>
      <p:sp>
        <p:nvSpPr>
          <p:cNvPr id="5" name="Line 3"/>
          <p:cNvSpPr>
            <a:spLocks noChangeShapeType="1"/>
          </p:cNvSpPr>
          <p:nvPr/>
        </p:nvSpPr>
        <p:spPr bwMode="auto">
          <a:xfrm>
            <a:off x="3990975" y="2743200"/>
            <a:ext cx="0" cy="3048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6" name="Line 4"/>
          <p:cNvSpPr>
            <a:spLocks noChangeShapeType="1"/>
          </p:cNvSpPr>
          <p:nvPr/>
        </p:nvSpPr>
        <p:spPr bwMode="auto">
          <a:xfrm>
            <a:off x="6869113" y="2286000"/>
            <a:ext cx="1905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7" name="Line 5"/>
          <p:cNvSpPr>
            <a:spLocks noChangeShapeType="1"/>
          </p:cNvSpPr>
          <p:nvPr/>
        </p:nvSpPr>
        <p:spPr bwMode="auto">
          <a:xfrm>
            <a:off x="5984875" y="2568575"/>
            <a:ext cx="0" cy="452438"/>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8" name="Line 6"/>
          <p:cNvSpPr>
            <a:spLocks noChangeShapeType="1"/>
          </p:cNvSpPr>
          <p:nvPr/>
        </p:nvSpPr>
        <p:spPr bwMode="auto">
          <a:xfrm>
            <a:off x="3978275" y="2747963"/>
            <a:ext cx="3927475"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9" name="Line 7"/>
          <p:cNvSpPr>
            <a:spLocks noChangeShapeType="1"/>
          </p:cNvSpPr>
          <p:nvPr/>
        </p:nvSpPr>
        <p:spPr bwMode="auto">
          <a:xfrm>
            <a:off x="1971675" y="3765550"/>
            <a:ext cx="20066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10" name="Line 8"/>
          <p:cNvSpPr>
            <a:spLocks noChangeShapeType="1"/>
          </p:cNvSpPr>
          <p:nvPr/>
        </p:nvSpPr>
        <p:spPr bwMode="auto">
          <a:xfrm>
            <a:off x="1981200" y="4576763"/>
            <a:ext cx="0" cy="3667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11" name="Line 9"/>
          <p:cNvSpPr>
            <a:spLocks noChangeShapeType="1"/>
          </p:cNvSpPr>
          <p:nvPr/>
        </p:nvSpPr>
        <p:spPr bwMode="auto">
          <a:xfrm>
            <a:off x="1962150" y="5499100"/>
            <a:ext cx="0" cy="3683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12" name="Line 10"/>
          <p:cNvSpPr>
            <a:spLocks noChangeShapeType="1"/>
          </p:cNvSpPr>
          <p:nvPr/>
        </p:nvSpPr>
        <p:spPr bwMode="auto">
          <a:xfrm>
            <a:off x="7905750" y="3605213"/>
            <a:ext cx="0" cy="41433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13" name="Line 11"/>
          <p:cNvSpPr>
            <a:spLocks noChangeShapeType="1"/>
          </p:cNvSpPr>
          <p:nvPr/>
        </p:nvSpPr>
        <p:spPr bwMode="auto">
          <a:xfrm>
            <a:off x="7905750" y="4576763"/>
            <a:ext cx="0" cy="35718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14" name="Line 12"/>
          <p:cNvSpPr>
            <a:spLocks noChangeShapeType="1"/>
          </p:cNvSpPr>
          <p:nvPr/>
        </p:nvSpPr>
        <p:spPr bwMode="auto">
          <a:xfrm>
            <a:off x="3930650" y="4727575"/>
            <a:ext cx="399415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15" name="Line 13"/>
          <p:cNvSpPr>
            <a:spLocks noChangeShapeType="1"/>
          </p:cNvSpPr>
          <p:nvPr/>
        </p:nvSpPr>
        <p:spPr bwMode="auto">
          <a:xfrm>
            <a:off x="5965825" y="4708525"/>
            <a:ext cx="0" cy="263525"/>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16" name="Line 14"/>
          <p:cNvSpPr>
            <a:spLocks noChangeShapeType="1"/>
          </p:cNvSpPr>
          <p:nvPr/>
        </p:nvSpPr>
        <p:spPr bwMode="auto">
          <a:xfrm>
            <a:off x="7924800" y="2733675"/>
            <a:ext cx="0" cy="3048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17" name="Line 15"/>
          <p:cNvSpPr>
            <a:spLocks noChangeShapeType="1"/>
          </p:cNvSpPr>
          <p:nvPr/>
        </p:nvSpPr>
        <p:spPr bwMode="auto">
          <a:xfrm>
            <a:off x="3981450" y="3609975"/>
            <a:ext cx="0" cy="428625"/>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18" name="Line 16"/>
          <p:cNvSpPr>
            <a:spLocks noChangeShapeType="1"/>
          </p:cNvSpPr>
          <p:nvPr/>
        </p:nvSpPr>
        <p:spPr bwMode="auto">
          <a:xfrm>
            <a:off x="3952875" y="4733925"/>
            <a:ext cx="0" cy="2667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grpSp>
        <p:nvGrpSpPr>
          <p:cNvPr id="19" name="Group 20"/>
          <p:cNvGrpSpPr>
            <a:grpSpLocks/>
          </p:cNvGrpSpPr>
          <p:nvPr/>
        </p:nvGrpSpPr>
        <p:grpSpPr bwMode="auto">
          <a:xfrm>
            <a:off x="5099050" y="1993900"/>
            <a:ext cx="1746250" cy="527050"/>
            <a:chOff x="3212" y="1256"/>
            <a:chExt cx="1100" cy="332"/>
          </a:xfrm>
        </p:grpSpPr>
        <p:sp>
          <p:nvSpPr>
            <p:cNvPr id="20" name="Rectangle 18"/>
            <p:cNvSpPr>
              <a:spLocks noChangeArrowheads="1"/>
            </p:cNvSpPr>
            <p:nvPr/>
          </p:nvSpPr>
          <p:spPr bwMode="auto">
            <a:xfrm>
              <a:off x="3212" y="1256"/>
              <a:ext cx="1100" cy="3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21" name="Rectangle 19"/>
            <p:cNvSpPr>
              <a:spLocks noChangeArrowheads="1"/>
            </p:cNvSpPr>
            <p:nvPr/>
          </p:nvSpPr>
          <p:spPr bwMode="auto">
            <a:xfrm>
              <a:off x="3317" y="1305"/>
              <a:ext cx="900"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Brig Madeit</a:t>
              </a:r>
            </a:p>
          </p:txBody>
        </p:sp>
      </p:grpSp>
      <p:grpSp>
        <p:nvGrpSpPr>
          <p:cNvPr id="22" name="Group 23"/>
          <p:cNvGrpSpPr>
            <a:grpSpLocks/>
          </p:cNvGrpSpPr>
          <p:nvPr/>
        </p:nvGrpSpPr>
        <p:grpSpPr bwMode="auto">
          <a:xfrm>
            <a:off x="3089275" y="3051175"/>
            <a:ext cx="1746250" cy="527050"/>
            <a:chOff x="1946" y="1922"/>
            <a:chExt cx="1100" cy="332"/>
          </a:xfrm>
        </p:grpSpPr>
        <p:sp>
          <p:nvSpPr>
            <p:cNvPr id="23" name="Rectangle 21"/>
            <p:cNvSpPr>
              <a:spLocks noChangeArrowheads="1"/>
            </p:cNvSpPr>
            <p:nvPr/>
          </p:nvSpPr>
          <p:spPr bwMode="auto">
            <a:xfrm>
              <a:off x="1946" y="1922"/>
              <a:ext cx="1100" cy="3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24" name="Rectangle 22"/>
            <p:cNvSpPr>
              <a:spLocks noChangeArrowheads="1"/>
            </p:cNvSpPr>
            <p:nvPr/>
          </p:nvSpPr>
          <p:spPr bwMode="auto">
            <a:xfrm>
              <a:off x="2091" y="1971"/>
              <a:ext cx="820"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Col Teflon</a:t>
              </a:r>
            </a:p>
          </p:txBody>
        </p:sp>
      </p:grpSp>
      <p:grpSp>
        <p:nvGrpSpPr>
          <p:cNvPr id="25" name="Group 26"/>
          <p:cNvGrpSpPr>
            <a:grpSpLocks/>
          </p:cNvGrpSpPr>
          <p:nvPr/>
        </p:nvGrpSpPr>
        <p:grpSpPr bwMode="auto">
          <a:xfrm>
            <a:off x="5099050" y="3051175"/>
            <a:ext cx="1746250" cy="527050"/>
            <a:chOff x="3212" y="1922"/>
            <a:chExt cx="1100" cy="332"/>
          </a:xfrm>
        </p:grpSpPr>
        <p:sp>
          <p:nvSpPr>
            <p:cNvPr id="26" name="Rectangle 24"/>
            <p:cNvSpPr>
              <a:spLocks noChangeArrowheads="1"/>
            </p:cNvSpPr>
            <p:nvPr/>
          </p:nvSpPr>
          <p:spPr bwMode="auto">
            <a:xfrm>
              <a:off x="3212" y="1922"/>
              <a:ext cx="1100" cy="3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27" name="Rectangle 25"/>
            <p:cNvSpPr>
              <a:spLocks noChangeArrowheads="1"/>
            </p:cNvSpPr>
            <p:nvPr/>
          </p:nvSpPr>
          <p:spPr bwMode="auto">
            <a:xfrm>
              <a:off x="3281" y="1971"/>
              <a:ext cx="972"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Col Thruster</a:t>
              </a:r>
            </a:p>
          </p:txBody>
        </p:sp>
      </p:grpSp>
      <p:sp>
        <p:nvSpPr>
          <p:cNvPr id="28" name="Rectangle 27"/>
          <p:cNvSpPr>
            <a:spLocks noChangeArrowheads="1"/>
          </p:cNvSpPr>
          <p:nvPr/>
        </p:nvSpPr>
        <p:spPr bwMode="auto">
          <a:xfrm>
            <a:off x="7070725" y="3051175"/>
            <a:ext cx="1746250" cy="527050"/>
          </a:xfrm>
          <a:prstGeom prst="rect">
            <a:avLst/>
          </a:prstGeom>
          <a:solidFill>
            <a:schemeClr val="bg1"/>
          </a:solidFill>
          <a:ln w="25400">
            <a:solidFill>
              <a:schemeClr val="tx1"/>
            </a:solidFill>
            <a:miter lim="800000"/>
            <a:headEnd/>
            <a:tailEnd/>
          </a:ln>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29" name="Rectangle 28"/>
          <p:cNvSpPr>
            <a:spLocks noChangeArrowheads="1"/>
          </p:cNvSpPr>
          <p:nvPr/>
        </p:nvSpPr>
        <p:spPr bwMode="auto">
          <a:xfrm>
            <a:off x="7161213" y="3128963"/>
            <a:ext cx="1581150" cy="366712"/>
          </a:xfrm>
          <a:prstGeom prst="rect">
            <a:avLst/>
          </a:prstGeom>
          <a:solidFill>
            <a:schemeClr val="bg1"/>
          </a:solidFill>
          <a:ln w="9525">
            <a:solidFill>
              <a:srgbClr val="000000"/>
            </a:solidFill>
            <a:miter lim="800000"/>
            <a:headEnd/>
            <a:tailEnd/>
          </a:ln>
          <a:extLst/>
        </p:spPr>
        <p:txBody>
          <a:bodyPr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Col Pastover</a:t>
            </a:r>
          </a:p>
        </p:txBody>
      </p:sp>
      <p:grpSp>
        <p:nvGrpSpPr>
          <p:cNvPr id="30" name="Group 31"/>
          <p:cNvGrpSpPr>
            <a:grpSpLocks/>
          </p:cNvGrpSpPr>
          <p:nvPr/>
        </p:nvGrpSpPr>
        <p:grpSpPr bwMode="auto">
          <a:xfrm>
            <a:off x="7070725" y="1993900"/>
            <a:ext cx="1746250" cy="527050"/>
            <a:chOff x="4454" y="1256"/>
            <a:chExt cx="1100" cy="332"/>
          </a:xfrm>
        </p:grpSpPr>
        <p:sp>
          <p:nvSpPr>
            <p:cNvPr id="31" name="Rectangle 29"/>
            <p:cNvSpPr>
              <a:spLocks noChangeArrowheads="1"/>
            </p:cNvSpPr>
            <p:nvPr/>
          </p:nvSpPr>
          <p:spPr bwMode="auto">
            <a:xfrm>
              <a:off x="4454" y="1256"/>
              <a:ext cx="1100" cy="3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32" name="Rectangle 30"/>
            <p:cNvSpPr>
              <a:spLocks noChangeArrowheads="1"/>
            </p:cNvSpPr>
            <p:nvPr/>
          </p:nvSpPr>
          <p:spPr bwMode="auto">
            <a:xfrm>
              <a:off x="4547" y="1305"/>
              <a:ext cx="924"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Maj Crawler</a:t>
              </a:r>
            </a:p>
          </p:txBody>
        </p:sp>
      </p:grpSp>
      <p:grpSp>
        <p:nvGrpSpPr>
          <p:cNvPr id="33" name="Group 34"/>
          <p:cNvGrpSpPr>
            <a:grpSpLocks/>
          </p:cNvGrpSpPr>
          <p:nvPr/>
        </p:nvGrpSpPr>
        <p:grpSpPr bwMode="auto">
          <a:xfrm>
            <a:off x="3089275" y="4041775"/>
            <a:ext cx="1746250" cy="527050"/>
            <a:chOff x="1946" y="2546"/>
            <a:chExt cx="1100" cy="332"/>
          </a:xfrm>
        </p:grpSpPr>
        <p:sp>
          <p:nvSpPr>
            <p:cNvPr id="34" name="Rectangle 32"/>
            <p:cNvSpPr>
              <a:spLocks noChangeArrowheads="1"/>
            </p:cNvSpPr>
            <p:nvPr/>
          </p:nvSpPr>
          <p:spPr bwMode="auto">
            <a:xfrm>
              <a:off x="1946" y="2546"/>
              <a:ext cx="1100" cy="3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35" name="Rectangle 33"/>
            <p:cNvSpPr>
              <a:spLocks noChangeArrowheads="1"/>
            </p:cNvSpPr>
            <p:nvPr/>
          </p:nvSpPr>
          <p:spPr bwMode="auto">
            <a:xfrm>
              <a:off x="2027" y="2595"/>
              <a:ext cx="948"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Lt Col Terse</a:t>
              </a:r>
            </a:p>
          </p:txBody>
        </p:sp>
      </p:grpSp>
      <p:grpSp>
        <p:nvGrpSpPr>
          <p:cNvPr id="36" name="Group 37"/>
          <p:cNvGrpSpPr>
            <a:grpSpLocks/>
          </p:cNvGrpSpPr>
          <p:nvPr/>
        </p:nvGrpSpPr>
        <p:grpSpPr bwMode="auto">
          <a:xfrm>
            <a:off x="1117600" y="4041775"/>
            <a:ext cx="1746250" cy="527050"/>
            <a:chOff x="704" y="2546"/>
            <a:chExt cx="1100" cy="332"/>
          </a:xfrm>
        </p:grpSpPr>
        <p:sp>
          <p:nvSpPr>
            <p:cNvPr id="37" name="Rectangle 35"/>
            <p:cNvSpPr>
              <a:spLocks noChangeArrowheads="1"/>
            </p:cNvSpPr>
            <p:nvPr/>
          </p:nvSpPr>
          <p:spPr bwMode="auto">
            <a:xfrm>
              <a:off x="704" y="2546"/>
              <a:ext cx="1100" cy="3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38" name="Rectangle 36"/>
            <p:cNvSpPr>
              <a:spLocks noChangeArrowheads="1"/>
            </p:cNvSpPr>
            <p:nvPr/>
          </p:nvSpPr>
          <p:spPr bwMode="auto">
            <a:xfrm>
              <a:off x="801" y="2595"/>
              <a:ext cx="916"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Lt Col Keen</a:t>
              </a:r>
            </a:p>
          </p:txBody>
        </p:sp>
      </p:grpSp>
      <p:grpSp>
        <p:nvGrpSpPr>
          <p:cNvPr id="39" name="Group 40"/>
          <p:cNvGrpSpPr>
            <a:grpSpLocks/>
          </p:cNvGrpSpPr>
          <p:nvPr/>
        </p:nvGrpSpPr>
        <p:grpSpPr bwMode="auto">
          <a:xfrm>
            <a:off x="1117600" y="4984750"/>
            <a:ext cx="1746250" cy="527050"/>
            <a:chOff x="704" y="3140"/>
            <a:chExt cx="1100" cy="332"/>
          </a:xfrm>
        </p:grpSpPr>
        <p:sp>
          <p:nvSpPr>
            <p:cNvPr id="40" name="Rectangle 38"/>
            <p:cNvSpPr>
              <a:spLocks noChangeArrowheads="1"/>
            </p:cNvSpPr>
            <p:nvPr/>
          </p:nvSpPr>
          <p:spPr bwMode="auto">
            <a:xfrm>
              <a:off x="704" y="3140"/>
              <a:ext cx="1100" cy="3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41" name="Rectangle 39"/>
            <p:cNvSpPr>
              <a:spLocks noChangeArrowheads="1"/>
            </p:cNvSpPr>
            <p:nvPr/>
          </p:nvSpPr>
          <p:spPr bwMode="auto">
            <a:xfrm>
              <a:off x="777" y="3189"/>
              <a:ext cx="964"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Maj Disaster</a:t>
              </a:r>
            </a:p>
          </p:txBody>
        </p:sp>
      </p:grpSp>
      <p:grpSp>
        <p:nvGrpSpPr>
          <p:cNvPr id="42" name="Group 43"/>
          <p:cNvGrpSpPr>
            <a:grpSpLocks/>
          </p:cNvGrpSpPr>
          <p:nvPr/>
        </p:nvGrpSpPr>
        <p:grpSpPr bwMode="auto">
          <a:xfrm>
            <a:off x="1112838" y="5889625"/>
            <a:ext cx="1771650" cy="527050"/>
            <a:chOff x="701" y="3710"/>
            <a:chExt cx="1116" cy="332"/>
          </a:xfrm>
        </p:grpSpPr>
        <p:sp>
          <p:nvSpPr>
            <p:cNvPr id="43" name="Rectangle 41"/>
            <p:cNvSpPr>
              <a:spLocks noChangeArrowheads="1"/>
            </p:cNvSpPr>
            <p:nvPr/>
          </p:nvSpPr>
          <p:spPr bwMode="auto">
            <a:xfrm>
              <a:off x="704" y="3710"/>
              <a:ext cx="1100" cy="3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44" name="Rectangle 42"/>
            <p:cNvSpPr>
              <a:spLocks noChangeArrowheads="1"/>
            </p:cNvSpPr>
            <p:nvPr/>
          </p:nvSpPr>
          <p:spPr bwMode="auto">
            <a:xfrm>
              <a:off x="701" y="3759"/>
              <a:ext cx="1116"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Capt Wannabe</a:t>
              </a:r>
            </a:p>
          </p:txBody>
        </p:sp>
      </p:grpSp>
      <p:sp>
        <p:nvSpPr>
          <p:cNvPr id="45" name="Rectangle 44"/>
          <p:cNvSpPr>
            <a:spLocks noChangeArrowheads="1"/>
          </p:cNvSpPr>
          <p:nvPr/>
        </p:nvSpPr>
        <p:spPr bwMode="auto">
          <a:xfrm>
            <a:off x="7107238" y="4048125"/>
            <a:ext cx="1665287" cy="552450"/>
          </a:xfrm>
          <a:prstGeom prst="rect">
            <a:avLst/>
          </a:prstGeom>
          <a:solidFill>
            <a:schemeClr val="bg1"/>
          </a:solidFill>
          <a:ln w="9525">
            <a:solidFill>
              <a:srgbClr val="000000"/>
            </a:solidFill>
            <a:miter lim="800000"/>
            <a:headEnd/>
            <a:tailEnd/>
          </a:ln>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46" name="Rectangle 45"/>
          <p:cNvSpPr>
            <a:spLocks noChangeArrowheads="1"/>
          </p:cNvSpPr>
          <p:nvPr/>
        </p:nvSpPr>
        <p:spPr bwMode="auto">
          <a:xfrm>
            <a:off x="7181850" y="4138613"/>
            <a:ext cx="1530350" cy="366712"/>
          </a:xfrm>
          <a:prstGeom prst="rect">
            <a:avLst/>
          </a:prstGeom>
          <a:solidFill>
            <a:schemeClr val="bg1"/>
          </a:solidFill>
          <a:ln w="9525">
            <a:solidFill>
              <a:srgbClr val="000000"/>
            </a:solidFill>
            <a:miter lim="800000"/>
            <a:headEnd/>
            <a:tailEnd/>
          </a:ln>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Lt Col Blimp</a:t>
            </a:r>
          </a:p>
        </p:txBody>
      </p:sp>
      <p:grpSp>
        <p:nvGrpSpPr>
          <p:cNvPr id="47" name="Group 48"/>
          <p:cNvGrpSpPr>
            <a:grpSpLocks/>
          </p:cNvGrpSpPr>
          <p:nvPr/>
        </p:nvGrpSpPr>
        <p:grpSpPr bwMode="auto">
          <a:xfrm>
            <a:off x="7070725" y="4984750"/>
            <a:ext cx="1746250" cy="527050"/>
            <a:chOff x="4454" y="3140"/>
            <a:chExt cx="1100" cy="332"/>
          </a:xfrm>
        </p:grpSpPr>
        <p:sp>
          <p:nvSpPr>
            <p:cNvPr id="48" name="Rectangle 46"/>
            <p:cNvSpPr>
              <a:spLocks noChangeArrowheads="1"/>
            </p:cNvSpPr>
            <p:nvPr/>
          </p:nvSpPr>
          <p:spPr bwMode="auto">
            <a:xfrm>
              <a:off x="4454" y="3140"/>
              <a:ext cx="1100" cy="332"/>
            </a:xfrm>
            <a:prstGeom prst="rect">
              <a:avLst/>
            </a:prstGeom>
            <a:solidFill>
              <a:schemeClr val="bg1"/>
            </a:solidFill>
            <a:ln w="25400">
              <a:solidFill>
                <a:schemeClr val="tx1"/>
              </a:solidFill>
              <a:miter lim="800000"/>
              <a:headEnd/>
              <a:tailEnd/>
            </a:ln>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49" name="Rectangle 47"/>
            <p:cNvSpPr>
              <a:spLocks noChangeArrowheads="1"/>
            </p:cNvSpPr>
            <p:nvPr/>
          </p:nvSpPr>
          <p:spPr bwMode="auto">
            <a:xfrm>
              <a:off x="4619" y="3189"/>
              <a:ext cx="780" cy="231"/>
            </a:xfrm>
            <a:prstGeom prst="rect">
              <a:avLst/>
            </a:prstGeom>
            <a:solidFill>
              <a:schemeClr val="bg1"/>
            </a:solidFill>
            <a:ln w="9525">
              <a:solidFill>
                <a:srgbClr val="000000"/>
              </a:solidFill>
              <a:miter lim="800000"/>
              <a:headEnd/>
              <a:tailEnd/>
            </a:ln>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Maj Major</a:t>
              </a:r>
            </a:p>
          </p:txBody>
        </p:sp>
      </p:grpSp>
      <p:grpSp>
        <p:nvGrpSpPr>
          <p:cNvPr id="50" name="Group 51"/>
          <p:cNvGrpSpPr>
            <a:grpSpLocks/>
          </p:cNvGrpSpPr>
          <p:nvPr/>
        </p:nvGrpSpPr>
        <p:grpSpPr bwMode="auto">
          <a:xfrm>
            <a:off x="5099050" y="4984750"/>
            <a:ext cx="1746250" cy="527050"/>
            <a:chOff x="3212" y="3140"/>
            <a:chExt cx="1100" cy="332"/>
          </a:xfrm>
        </p:grpSpPr>
        <p:sp>
          <p:nvSpPr>
            <p:cNvPr id="51" name="Rectangle 49"/>
            <p:cNvSpPr>
              <a:spLocks noChangeArrowheads="1"/>
            </p:cNvSpPr>
            <p:nvPr/>
          </p:nvSpPr>
          <p:spPr bwMode="auto">
            <a:xfrm>
              <a:off x="3212" y="3140"/>
              <a:ext cx="1100" cy="3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52" name="Rectangle 50"/>
            <p:cNvSpPr>
              <a:spLocks noChangeArrowheads="1"/>
            </p:cNvSpPr>
            <p:nvPr/>
          </p:nvSpPr>
          <p:spPr bwMode="auto">
            <a:xfrm>
              <a:off x="3373" y="3189"/>
              <a:ext cx="788"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Maj Minor</a:t>
              </a:r>
            </a:p>
          </p:txBody>
        </p:sp>
      </p:grpSp>
      <p:grpSp>
        <p:nvGrpSpPr>
          <p:cNvPr id="53" name="Group 54"/>
          <p:cNvGrpSpPr>
            <a:grpSpLocks/>
          </p:cNvGrpSpPr>
          <p:nvPr/>
        </p:nvGrpSpPr>
        <p:grpSpPr bwMode="auto">
          <a:xfrm>
            <a:off x="3089275" y="4984750"/>
            <a:ext cx="1746250" cy="527050"/>
            <a:chOff x="1946" y="3140"/>
            <a:chExt cx="1100" cy="332"/>
          </a:xfrm>
        </p:grpSpPr>
        <p:sp>
          <p:nvSpPr>
            <p:cNvPr id="54" name="Rectangle 52"/>
            <p:cNvSpPr>
              <a:spLocks noChangeArrowheads="1"/>
            </p:cNvSpPr>
            <p:nvPr/>
          </p:nvSpPr>
          <p:spPr bwMode="auto">
            <a:xfrm>
              <a:off x="1946" y="3140"/>
              <a:ext cx="1100" cy="33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55" name="Rectangle 53"/>
            <p:cNvSpPr>
              <a:spLocks noChangeArrowheads="1"/>
            </p:cNvSpPr>
            <p:nvPr/>
          </p:nvSpPr>
          <p:spPr bwMode="auto">
            <a:xfrm>
              <a:off x="2119" y="3189"/>
              <a:ext cx="764" cy="2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342900" indent="-342900" defTabSz="762000">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defTabSz="76200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defTabSz="7620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en-GB" altLang="pt-PT" sz="1800">
                  <a:solidFill>
                    <a:sysClr val="windowText" lastClr="000000"/>
                  </a:solidFill>
                </a:rPr>
                <a:t>Maj Dodo</a:t>
              </a:r>
            </a:p>
          </p:txBody>
        </p:sp>
      </p:grpSp>
      <p:sp>
        <p:nvSpPr>
          <p:cNvPr id="56" name="Line 55"/>
          <p:cNvSpPr>
            <a:spLocks noChangeShapeType="1"/>
          </p:cNvSpPr>
          <p:nvPr/>
        </p:nvSpPr>
        <p:spPr bwMode="auto">
          <a:xfrm>
            <a:off x="1981200" y="3771900"/>
            <a:ext cx="0" cy="257175"/>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pt-PT">
              <a:solidFill>
                <a:sysClr val="windowText" lastClr="000000"/>
              </a:solidFill>
            </a:endParaRPr>
          </a:p>
        </p:txBody>
      </p:sp>
      <p:sp>
        <p:nvSpPr>
          <p:cNvPr id="57" name="Rectangle 56"/>
          <p:cNvSpPr>
            <a:spLocks noChangeArrowheads="1"/>
          </p:cNvSpPr>
          <p:nvPr/>
        </p:nvSpPr>
        <p:spPr bwMode="auto">
          <a:xfrm>
            <a:off x="7070725" y="4060825"/>
            <a:ext cx="1746250" cy="5270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Clr>
                <a:srgbClr val="FF3300"/>
              </a:buClr>
              <a:buSzPct val="100000"/>
              <a:buFont typeface="Wingdings" panose="05000000000000000000" pitchFamily="2" charset="2"/>
              <a:buChar char="n"/>
              <a:defRPr sz="2800" b="1">
                <a:solidFill>
                  <a:srgbClr val="FFFFFF"/>
                </a:solidFill>
                <a:latin typeface="Arial" panose="020B0604020202020204" pitchFamily="34" charset="0"/>
              </a:defRPr>
            </a:lvl1pPr>
            <a:lvl2pPr marL="742950" indent="-285750">
              <a:spcAft>
                <a:spcPct val="40000"/>
              </a:spcAft>
              <a:buClr>
                <a:srgbClr val="FF3300"/>
              </a:buClr>
              <a:buSzPct val="100000"/>
              <a:buFont typeface="Wingdings" panose="05000000000000000000" pitchFamily="2" charset="2"/>
              <a:buChar char="n"/>
              <a:defRPr sz="2400" b="1" i="1">
                <a:solidFill>
                  <a:srgbClr val="FFFFFF"/>
                </a:solidFill>
                <a:latin typeface="Arial" panose="020B0604020202020204" pitchFamily="34" charset="0"/>
              </a:defRPr>
            </a:lvl2pPr>
            <a:lvl3pPr marL="11430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3pPr>
            <a:lvl4pPr marL="1600200" indent="-228600">
              <a:spcAft>
                <a:spcPct val="40000"/>
              </a:spcAft>
              <a:buClr>
                <a:srgbClr val="FF3300"/>
              </a:buClr>
              <a:buSzPct val="100000"/>
              <a:buFont typeface="Wingdings" panose="05000000000000000000" pitchFamily="2" charset="2"/>
              <a:buChar char="n"/>
              <a:defRPr sz="2000" b="1">
                <a:solidFill>
                  <a:srgbClr val="FFFFFF"/>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ysClr val="windowText" lastClr="000000"/>
              </a:solidFill>
            </a:endParaRPr>
          </a:p>
        </p:txBody>
      </p:sp>
      <p:sp>
        <p:nvSpPr>
          <p:cNvPr id="58" name="Freeform 57"/>
          <p:cNvSpPr>
            <a:spLocks/>
          </p:cNvSpPr>
          <p:nvPr/>
        </p:nvSpPr>
        <p:spPr bwMode="auto">
          <a:xfrm>
            <a:off x="1009650" y="3905250"/>
            <a:ext cx="1992313" cy="2716213"/>
          </a:xfrm>
          <a:custGeom>
            <a:avLst/>
            <a:gdLst>
              <a:gd name="T0" fmla="*/ 0 w 1255"/>
              <a:gd name="T1" fmla="*/ 0 h 1711"/>
              <a:gd name="T2" fmla="*/ 0 w 1255"/>
              <a:gd name="T3" fmla="*/ 2147483646 h 1711"/>
              <a:gd name="T4" fmla="*/ 2147483646 w 1255"/>
              <a:gd name="T5" fmla="*/ 2147483646 h 1711"/>
              <a:gd name="T6" fmla="*/ 2147483646 w 1255"/>
              <a:gd name="T7" fmla="*/ 30241881 h 1711"/>
              <a:gd name="T8" fmla="*/ 0 w 1255"/>
              <a:gd name="T9" fmla="*/ 0 h 1711"/>
              <a:gd name="T10" fmla="*/ 0 60000 65536"/>
              <a:gd name="T11" fmla="*/ 0 60000 65536"/>
              <a:gd name="T12" fmla="*/ 0 60000 65536"/>
              <a:gd name="T13" fmla="*/ 0 60000 65536"/>
              <a:gd name="T14" fmla="*/ 0 60000 65536"/>
              <a:gd name="T15" fmla="*/ 0 w 1255"/>
              <a:gd name="T16" fmla="*/ 0 h 1711"/>
              <a:gd name="T17" fmla="*/ 1255 w 1255"/>
              <a:gd name="T18" fmla="*/ 1711 h 1711"/>
            </a:gdLst>
            <a:ahLst/>
            <a:cxnLst>
              <a:cxn ang="T10">
                <a:pos x="T0" y="T1"/>
              </a:cxn>
              <a:cxn ang="T11">
                <a:pos x="T2" y="T3"/>
              </a:cxn>
              <a:cxn ang="T12">
                <a:pos x="T4" y="T5"/>
              </a:cxn>
              <a:cxn ang="T13">
                <a:pos x="T6" y="T7"/>
              </a:cxn>
              <a:cxn ang="T14">
                <a:pos x="T8" y="T9"/>
              </a:cxn>
            </a:cxnLst>
            <a:rect l="T15" t="T16" r="T17" b="T18"/>
            <a:pathLst>
              <a:path w="1255" h="1711">
                <a:moveTo>
                  <a:pt x="0" y="0"/>
                </a:moveTo>
                <a:lnTo>
                  <a:pt x="0" y="1710"/>
                </a:lnTo>
                <a:lnTo>
                  <a:pt x="1254" y="1710"/>
                </a:lnTo>
                <a:lnTo>
                  <a:pt x="1254" y="12"/>
                </a:lnTo>
                <a:lnTo>
                  <a:pt x="0" y="0"/>
                </a:lnTo>
              </a:path>
            </a:pathLst>
          </a:custGeom>
          <a:noFill/>
          <a:ln w="508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a:solidFill>
                <a:sysClr val="windowText" lastClr="000000"/>
              </a:solidFill>
            </a:endParaRPr>
          </a:p>
        </p:txBody>
      </p:sp>
    </p:spTree>
    <p:extLst>
      <p:ext uri="{BB962C8B-B14F-4D97-AF65-F5344CB8AC3E}">
        <p14:creationId xmlns:p14="http://schemas.microsoft.com/office/powerpoint/2010/main" val="3715846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PT" dirty="0" smtClean="0"/>
              <a:t>POWER POINT</a:t>
            </a:r>
            <a:endParaRPr lang="pt-PT" dirty="0"/>
          </a:p>
        </p:txBody>
      </p:sp>
      <p:sp>
        <p:nvSpPr>
          <p:cNvPr id="4" name="Subtitle 4"/>
          <p:cNvSpPr>
            <a:spLocks noGrp="1"/>
          </p:cNvSpPr>
          <p:nvPr>
            <p:ph idx="1"/>
          </p:nvPr>
        </p:nvSpPr>
        <p:spPr>
          <a:xfrm>
            <a:off x="457200" y="1600200"/>
            <a:ext cx="8229600" cy="4525963"/>
          </a:xfrm>
        </p:spPr>
        <p:txBody>
          <a:bodyPr/>
          <a:lstStyle/>
          <a:p>
            <a:pPr>
              <a:buNone/>
            </a:pPr>
            <a:endParaRPr lang="pt-PT" smtClean="0"/>
          </a:p>
          <a:p>
            <a:pPr algn="ctr">
              <a:buNone/>
            </a:pPr>
            <a:endParaRPr lang="pt-PT" smtClean="0"/>
          </a:p>
          <a:p>
            <a:pPr algn="ctr">
              <a:buNone/>
            </a:pPr>
            <a:endParaRPr lang="pt-PT" smtClean="0"/>
          </a:p>
          <a:p>
            <a:pPr algn="ctr">
              <a:buNone/>
            </a:pPr>
            <a:r>
              <a:rPr lang="pt-PT" smtClean="0"/>
              <a:t/>
            </a:r>
            <a:br>
              <a:rPr lang="pt-PT" smtClean="0"/>
            </a:br>
            <a:r>
              <a:rPr lang="pt-PT" smtClean="0"/>
              <a:t/>
            </a:r>
            <a:br>
              <a:rPr lang="pt-PT" smtClean="0"/>
            </a:br>
            <a:r>
              <a:rPr lang="pt-PT" smtClean="0"/>
              <a:t/>
            </a:r>
            <a:br>
              <a:rPr lang="pt-PT" smtClean="0"/>
            </a:br>
            <a:r>
              <a:rPr lang="pt-PT" smtClean="0"/>
              <a:t>PowerPoint = Power to make the point</a:t>
            </a:r>
          </a:p>
        </p:txBody>
      </p:sp>
      <p:pic>
        <p:nvPicPr>
          <p:cNvPr id="5" name="Picture 6" descr="magnet.gif"/>
          <p:cNvPicPr>
            <a:picLocks noChangeAspect="1"/>
          </p:cNvPicPr>
          <p:nvPr/>
        </p:nvPicPr>
        <p:blipFill>
          <a:blip r:embed="rId2"/>
          <a:stretch>
            <a:fillRect/>
          </a:stretch>
        </p:blipFill>
        <p:spPr>
          <a:xfrm>
            <a:off x="3143250" y="2000250"/>
            <a:ext cx="2857500" cy="2857500"/>
          </a:xfrm>
          <a:prstGeom prst="rect">
            <a:avLst/>
          </a:prstGeom>
        </p:spPr>
      </p:pic>
    </p:spTree>
    <p:extLst>
      <p:ext uri="{BB962C8B-B14F-4D97-AF65-F5344CB8AC3E}">
        <p14:creationId xmlns:p14="http://schemas.microsoft.com/office/powerpoint/2010/main" val="40403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7327 -0.00578 C -0.3599 -0.07893 -0.34636 -0.15185 -0.32448 -0.13773 C -0.30261 -0.12361 -0.26563 0.07894 -0.24219 0.07871 C -0.21875 0.07847 -0.2007 -0.13819 -0.18334 -0.13912 C -0.16598 -0.14004 -0.15139 0.07292 -0.13785 0.07269 C -0.12431 0.07246 -0.12101 -0.13565 -0.10226 -0.14074 C -0.08351 -0.14583 -0.04254 0.01829 -0.02553 0.04167 C -0.00851 0.06505 -0.00417 0.00672 4.44444E-6 -2.22222E-6 " pathEditMode="relative" ptsTypes="aaaaaaaA">
                                      <p:cBhvr>
                                        <p:cTn id="6" dur="2000" fill="hold"/>
                                        <p:tgtEl>
                                          <p:spTgt spid="5"/>
                                        </p:tgtEl>
                                        <p:attrNameLst>
                                          <p:attrName>ppt_x</p:attrName>
                                          <p:attrName>ppt_y</p:attrName>
                                        </p:attrNameLst>
                                      </p:cBhvr>
                                    </p:animMotion>
                                  </p:childTnLst>
                                </p:cTn>
                              </p:par>
                            </p:childTnLst>
                          </p:cTn>
                        </p:par>
                        <p:par>
                          <p:cTn id="7" fill="hold">
                            <p:stCondLst>
                              <p:cond delay="2000"/>
                            </p:stCondLst>
                            <p:childTnLst>
                              <p:par>
                                <p:cTn id="8" presetID="50" presetClass="entr" presetSubtype="0" decel="100000" fill="hold" grpId="0" nodeType="after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 calcmode="lin" valueType="num">
                                      <p:cBhvr>
                                        <p:cTn id="10"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11"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0" name="Up Arrow Callout 9"/>
          <p:cNvSpPr/>
          <p:nvPr/>
        </p:nvSpPr>
        <p:spPr>
          <a:xfrm>
            <a:off x="142844" y="1785926"/>
            <a:ext cx="1500198" cy="1357322"/>
          </a:xfrm>
          <a:prstGeom prst="up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PT" b="1" smtClean="0"/>
              <a:t>Botão do Office</a:t>
            </a:r>
            <a:endParaRPr lang="pt-PT" b="1"/>
          </a:p>
        </p:txBody>
      </p:sp>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sz="1100" i="1">
              <a:solidFill>
                <a:schemeClr val="tx1"/>
              </a:solidFill>
            </a:endParaRPr>
          </a:p>
        </p:txBody>
      </p:sp>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Botão Office</a:t>
            </a:r>
          </a:p>
          <a:p>
            <a:pPr algn="just"/>
            <a:r>
              <a:rPr lang="pt-PT" dirty="0" smtClean="0">
                <a:solidFill>
                  <a:schemeClr val="tx1"/>
                </a:solidFill>
              </a:rPr>
              <a:t/>
            </a:r>
            <a:br>
              <a:rPr lang="pt-PT" dirty="0" smtClean="0">
                <a:solidFill>
                  <a:schemeClr val="tx1"/>
                </a:solidFill>
              </a:rPr>
            </a:br>
            <a:r>
              <a:rPr lang="pt-PT" dirty="0" smtClean="0">
                <a:solidFill>
                  <a:schemeClr val="tx1"/>
                </a:solidFill>
              </a:rPr>
              <a:t>Utilize este botão para abrir uma apresentação, gravar uma apresentação e aceder às opções do PowerPoint.</a:t>
            </a:r>
          </a:p>
          <a:p>
            <a:pPr algn="just"/>
            <a:endParaRPr lang="pt-PT" dirty="0">
              <a:solidFill>
                <a:schemeClr val="tx1"/>
              </a:solidFill>
            </a:endParaRPr>
          </a:p>
          <a:p>
            <a:r>
              <a:rPr lang="pt-PT" sz="1600" dirty="0" smtClean="0">
                <a:solidFill>
                  <a:schemeClr val="tx1"/>
                </a:solidFill>
              </a:rPr>
              <a:t>Ver informação em detalhe em:</a:t>
            </a:r>
            <a:br>
              <a:rPr lang="pt-PT" sz="1600" dirty="0" smtClean="0">
                <a:solidFill>
                  <a:schemeClr val="tx1"/>
                </a:solidFill>
              </a:rPr>
            </a:br>
            <a:endParaRPr lang="pt-PT" sz="1000" dirty="0">
              <a:solidFill>
                <a:schemeClr val="tx1"/>
              </a:solidFill>
            </a:endParaRPr>
          </a:p>
        </p:txBody>
      </p:sp>
      <p:sp>
        <p:nvSpPr>
          <p:cNvPr id="8" name="Rounded Rectangle 7"/>
          <p:cNvSpPr/>
          <p:nvPr/>
        </p:nvSpPr>
        <p:spPr>
          <a:xfrm>
            <a:off x="714348" y="1357298"/>
            <a:ext cx="357190" cy="3571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Tree>
    <p:extLst>
      <p:ext uri="{BB962C8B-B14F-4D97-AF65-F5344CB8AC3E}">
        <p14:creationId xmlns:p14="http://schemas.microsoft.com/office/powerpoint/2010/main" val="38009393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3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0" name="Up Arrow Callout 9"/>
          <p:cNvSpPr/>
          <p:nvPr/>
        </p:nvSpPr>
        <p:spPr>
          <a:xfrm>
            <a:off x="500034" y="1785926"/>
            <a:ext cx="1714512" cy="1357322"/>
          </a:xfrm>
          <a:prstGeom prst="up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PT" b="1" smtClean="0"/>
              <a:t>Barra de ferramentas de acesso rápido</a:t>
            </a:r>
            <a:endParaRPr lang="pt-PT" b="1"/>
          </a:p>
        </p:txBody>
      </p:sp>
      <p:sp>
        <p:nvSpPr>
          <p:cNvPr id="12" name="Rectangle 11"/>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Botão Office</a:t>
            </a:r>
          </a:p>
          <a:p>
            <a:pPr algn="just"/>
            <a:r>
              <a:rPr lang="pt-PT" smtClean="0">
                <a:solidFill>
                  <a:schemeClr val="tx1"/>
                </a:solidFill>
              </a:rPr>
              <a:t/>
            </a:r>
            <a:br>
              <a:rPr lang="pt-PT" smtClean="0">
                <a:solidFill>
                  <a:schemeClr val="tx1"/>
                </a:solidFill>
              </a:rPr>
            </a:br>
            <a:r>
              <a:rPr lang="pt-PT" smtClean="0">
                <a:solidFill>
                  <a:schemeClr val="tx1"/>
                </a:solidFill>
              </a:rPr>
              <a:t>Utilize este botão para abrir uma apresentação, gravar uma apresentação e aceder às opções do PowerPoint.</a:t>
            </a:r>
          </a:p>
          <a:p>
            <a:pPr algn="just"/>
            <a:endParaRPr lang="pt-PT">
              <a:solidFill>
                <a:schemeClr val="tx1"/>
              </a:solidFill>
            </a:endParaRPr>
          </a:p>
          <a:p>
            <a:r>
              <a:rPr lang="pt-PT" sz="1600" smtClean="0">
                <a:solidFill>
                  <a:schemeClr val="tx1"/>
                </a:solidFill>
              </a:rPr>
              <a:t>Ver informação em detalhe em:</a:t>
            </a:r>
            <a:br>
              <a:rPr lang="pt-PT" sz="1600" smtClean="0">
                <a:solidFill>
                  <a:schemeClr val="tx1"/>
                </a:solidFill>
              </a:rPr>
            </a:br>
            <a:r>
              <a:rPr lang="pt-PT" sz="1000" smtClean="0">
                <a:hlinkClick r:id="rId4"/>
              </a:rPr>
              <a:t>http://www.indezine.com/products/powerpoint/learn/interface/officebutton.html</a:t>
            </a:r>
            <a:endParaRPr lang="pt-PT" sz="1000">
              <a:solidFill>
                <a:schemeClr val="tx1"/>
              </a:solidFill>
            </a:endParaRPr>
          </a:p>
        </p:txBody>
      </p:sp>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Barra de ferramentas de acesso rápido</a:t>
            </a:r>
          </a:p>
          <a:p>
            <a:pPr algn="just"/>
            <a:r>
              <a:rPr lang="pt-PT" dirty="0" smtClean="0">
                <a:solidFill>
                  <a:schemeClr val="tx1"/>
                </a:solidFill>
              </a:rPr>
              <a:t/>
            </a:r>
            <a:br>
              <a:rPr lang="pt-PT" dirty="0" smtClean="0">
                <a:solidFill>
                  <a:schemeClr val="tx1"/>
                </a:solidFill>
              </a:rPr>
            </a:br>
            <a:r>
              <a:rPr lang="pt-PT" dirty="0" smtClean="0">
                <a:solidFill>
                  <a:schemeClr val="tx1"/>
                </a:solidFill>
              </a:rPr>
              <a:t>Por defeito, esta barra contém as opções de Gravar, </a:t>
            </a:r>
            <a:r>
              <a:rPr lang="pt-PT" i="1" dirty="0" smtClean="0">
                <a:solidFill>
                  <a:schemeClr val="tx1"/>
                </a:solidFill>
              </a:rPr>
              <a:t>Undo</a:t>
            </a:r>
            <a:r>
              <a:rPr lang="pt-PT" dirty="0" smtClean="0">
                <a:solidFill>
                  <a:schemeClr val="tx1"/>
                </a:solidFill>
              </a:rPr>
              <a:t> (desfazer) e </a:t>
            </a:r>
            <a:r>
              <a:rPr lang="pt-PT" i="1" dirty="0" smtClean="0">
                <a:solidFill>
                  <a:schemeClr val="tx1"/>
                </a:solidFill>
              </a:rPr>
              <a:t>Redo</a:t>
            </a:r>
            <a:r>
              <a:rPr lang="pt-PT" dirty="0" smtClean="0">
                <a:solidFill>
                  <a:schemeClr val="tx1"/>
                </a:solidFill>
              </a:rPr>
              <a:t> (refazer) porém pode ser configurada para conter outros comandos. </a:t>
            </a:r>
          </a:p>
          <a:p>
            <a:pPr algn="just"/>
            <a:endParaRPr lang="pt-PT" dirty="0">
              <a:solidFill>
                <a:schemeClr val="tx1"/>
              </a:solidFill>
            </a:endParaRPr>
          </a:p>
          <a:p>
            <a:r>
              <a:rPr lang="pt-PT" sz="1600" dirty="0" smtClean="0">
                <a:solidFill>
                  <a:schemeClr val="tx1"/>
                </a:solidFill>
              </a:rPr>
              <a:t>Ver informação em detalhe em:</a:t>
            </a:r>
            <a:br>
              <a:rPr lang="pt-PT" sz="1600" dirty="0" smtClean="0">
                <a:solidFill>
                  <a:schemeClr val="tx1"/>
                </a:solidFill>
              </a:rPr>
            </a:br>
            <a:endParaRPr lang="pt-PT" sz="950" dirty="0">
              <a:solidFill>
                <a:schemeClr val="tx1"/>
              </a:solidFill>
            </a:endParaRPr>
          </a:p>
        </p:txBody>
      </p:sp>
      <p:sp>
        <p:nvSpPr>
          <p:cNvPr id="8" name="Rounded Rectangle 7"/>
          <p:cNvSpPr/>
          <p:nvPr/>
        </p:nvSpPr>
        <p:spPr>
          <a:xfrm>
            <a:off x="1000100" y="1357298"/>
            <a:ext cx="642942" cy="35719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Tree>
    <p:extLst>
      <p:ext uri="{BB962C8B-B14F-4D97-AF65-F5344CB8AC3E}">
        <p14:creationId xmlns:p14="http://schemas.microsoft.com/office/powerpoint/2010/main" val="2108187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0" name="Up Arrow Callout 9"/>
          <p:cNvSpPr/>
          <p:nvPr/>
        </p:nvSpPr>
        <p:spPr>
          <a:xfrm flipH="1">
            <a:off x="857224" y="2285992"/>
            <a:ext cx="1928826" cy="1643074"/>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a:r>
              <a:rPr lang="pt-PT" b="1" dirty="0" smtClean="0"/>
              <a:t>Barra de ferramentas </a:t>
            </a:r>
            <a:endParaRPr lang="pt-PT" b="1" i="1" dirty="0"/>
          </a:p>
        </p:txBody>
      </p:sp>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Barra de ferramentas de acesso rápido</a:t>
            </a:r>
          </a:p>
          <a:p>
            <a:pPr algn="just"/>
            <a:r>
              <a:rPr lang="pt-PT" smtClean="0">
                <a:solidFill>
                  <a:schemeClr val="tx1"/>
                </a:solidFill>
              </a:rPr>
              <a:t/>
            </a:r>
            <a:br>
              <a:rPr lang="pt-PT" smtClean="0">
                <a:solidFill>
                  <a:schemeClr val="tx1"/>
                </a:solidFill>
              </a:rPr>
            </a:br>
            <a:r>
              <a:rPr lang="pt-PT" smtClean="0">
                <a:solidFill>
                  <a:schemeClr val="tx1"/>
                </a:solidFill>
              </a:rPr>
              <a:t>Por defeito, esta barra contém as opções de Gravar, </a:t>
            </a:r>
            <a:r>
              <a:rPr lang="pt-PT" i="1" smtClean="0">
                <a:solidFill>
                  <a:schemeClr val="tx1"/>
                </a:solidFill>
              </a:rPr>
              <a:t>Undo</a:t>
            </a:r>
            <a:r>
              <a:rPr lang="pt-PT" smtClean="0">
                <a:solidFill>
                  <a:schemeClr val="tx1"/>
                </a:solidFill>
              </a:rPr>
              <a:t> (desfazer) e </a:t>
            </a:r>
            <a:r>
              <a:rPr lang="pt-PT" i="1" smtClean="0">
                <a:solidFill>
                  <a:schemeClr val="tx1"/>
                </a:solidFill>
              </a:rPr>
              <a:t>Redo</a:t>
            </a:r>
            <a:r>
              <a:rPr lang="pt-PT" smtClean="0">
                <a:solidFill>
                  <a:schemeClr val="tx1"/>
                </a:solidFill>
              </a:rPr>
              <a:t> (refazer) porém pode ser configurada para conter outros comandos. </a:t>
            </a:r>
          </a:p>
          <a:p>
            <a:pPr algn="just"/>
            <a:endParaRPr lang="pt-PT">
              <a:solidFill>
                <a:schemeClr val="tx1"/>
              </a:solidFill>
            </a:endParaRPr>
          </a:p>
          <a:p>
            <a:r>
              <a:rPr lang="pt-PT" sz="1600" smtClean="0">
                <a:solidFill>
                  <a:schemeClr val="tx1"/>
                </a:solidFill>
              </a:rPr>
              <a:t>Ver informação em detalhe em:</a:t>
            </a:r>
            <a:br>
              <a:rPr lang="pt-PT" sz="1600" smtClean="0">
                <a:solidFill>
                  <a:schemeClr val="tx1"/>
                </a:solidFill>
              </a:rPr>
            </a:br>
            <a:r>
              <a:rPr lang="pt-PT" sz="950" smtClean="0">
                <a:hlinkClick r:id="rId4"/>
              </a:rPr>
              <a:t>http://www.indezine.com/products/powerpoint/learn/interface/quickacccesstoolbar.html</a:t>
            </a:r>
            <a:endParaRPr lang="pt-PT" sz="950">
              <a:solidFill>
                <a:schemeClr val="tx1"/>
              </a:solidFill>
            </a:endParaRPr>
          </a:p>
        </p:txBody>
      </p:sp>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Barra de ferramentas</a:t>
            </a:r>
            <a:r>
              <a:rPr lang="pt-PT" dirty="0" smtClean="0">
                <a:solidFill>
                  <a:schemeClr val="tx1"/>
                </a:solidFill>
              </a:rPr>
              <a:t/>
            </a:r>
            <a:br>
              <a:rPr lang="pt-PT" dirty="0" smtClean="0">
                <a:solidFill>
                  <a:schemeClr val="tx1"/>
                </a:solidFill>
              </a:rPr>
            </a:br>
            <a:r>
              <a:rPr lang="pt-PT" dirty="0" smtClean="0">
                <a:solidFill>
                  <a:schemeClr val="tx1"/>
                </a:solidFill>
              </a:rPr>
              <a:t>Contém os separadores com diferentes grupos de botões. Alguns grupos contêm galerias (por exemplo galerias de temas e de cores) </a:t>
            </a:r>
          </a:p>
          <a:p>
            <a:pPr algn="just"/>
            <a:endParaRPr lang="pt-PT" dirty="0">
              <a:solidFill>
                <a:schemeClr val="tx1"/>
              </a:solidFill>
            </a:endParaRPr>
          </a:p>
        </p:txBody>
      </p:sp>
      <p:sp>
        <p:nvSpPr>
          <p:cNvPr id="8" name="Rounded Rectangle 7"/>
          <p:cNvSpPr/>
          <p:nvPr/>
        </p:nvSpPr>
        <p:spPr>
          <a:xfrm>
            <a:off x="714348" y="1571612"/>
            <a:ext cx="6357982"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Tree>
    <p:extLst>
      <p:ext uri="{BB962C8B-B14F-4D97-AF65-F5344CB8AC3E}">
        <p14:creationId xmlns:p14="http://schemas.microsoft.com/office/powerpoint/2010/main" val="3394028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2" name="Rectangle 11"/>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Barra de ferramentas </a:t>
            </a:r>
            <a:r>
              <a:rPr lang="pt-PT" b="1" i="1" smtClean="0"/>
              <a:t>Ribbon</a:t>
            </a:r>
            <a:endParaRPr lang="pt-PT" b="1" i="1" smtClean="0">
              <a:solidFill>
                <a:schemeClr val="tx1"/>
              </a:solidFill>
            </a:endParaRPr>
          </a:p>
          <a:p>
            <a:pPr algn="just"/>
            <a:r>
              <a:rPr lang="pt-PT" smtClean="0">
                <a:solidFill>
                  <a:schemeClr val="tx1"/>
                </a:solidFill>
              </a:rPr>
              <a:t/>
            </a:r>
            <a:br>
              <a:rPr lang="pt-PT" smtClean="0">
                <a:solidFill>
                  <a:schemeClr val="tx1"/>
                </a:solidFill>
              </a:rPr>
            </a:br>
            <a:r>
              <a:rPr lang="pt-PT" smtClean="0">
                <a:solidFill>
                  <a:schemeClr val="tx1"/>
                </a:solidFill>
              </a:rPr>
              <a:t>Contém os separadores com diferentes grupos de botões. Alguns grupos contêm galerias (por exemplo galerias de temas e de cores) </a:t>
            </a:r>
          </a:p>
          <a:p>
            <a:pPr algn="just"/>
            <a:endParaRPr lang="pt-PT">
              <a:solidFill>
                <a:schemeClr val="tx1"/>
              </a:solidFill>
            </a:endParaRPr>
          </a:p>
          <a:p>
            <a:r>
              <a:rPr lang="pt-PT" sz="1600" smtClean="0">
                <a:solidFill>
                  <a:schemeClr val="tx1"/>
                </a:solidFill>
              </a:rPr>
              <a:t>Ver informação em detalhe em:</a:t>
            </a:r>
            <a:br>
              <a:rPr lang="pt-PT" sz="1600" smtClean="0">
                <a:solidFill>
                  <a:schemeClr val="tx1"/>
                </a:solidFill>
              </a:rPr>
            </a:br>
            <a:r>
              <a:rPr lang="pt-PT" sz="1100" smtClean="0">
                <a:hlinkClick r:id="rId4"/>
              </a:rPr>
              <a:t>http://www.indezine.com/products/powerpoint/learn/interface/ribbon.html</a:t>
            </a:r>
            <a:endParaRPr lang="pt-PT" sz="1100" smtClean="0"/>
          </a:p>
        </p:txBody>
      </p:sp>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Painel dos slides e </a:t>
            </a:r>
            <a:r>
              <a:rPr lang="pt-PT" b="1" i="1" dirty="0" err="1" smtClean="0">
                <a:solidFill>
                  <a:schemeClr val="tx1"/>
                </a:solidFill>
              </a:rPr>
              <a:t>Outline</a:t>
            </a:r>
            <a:endParaRPr lang="pt-PT" b="1" i="1" dirty="0" smtClean="0">
              <a:solidFill>
                <a:schemeClr val="tx1"/>
              </a:solidFill>
            </a:endParaRPr>
          </a:p>
          <a:p>
            <a:r>
              <a:rPr lang="pt-PT" dirty="0" smtClean="0">
                <a:solidFill>
                  <a:schemeClr val="tx1"/>
                </a:solidFill>
              </a:rPr>
              <a:t/>
            </a:r>
            <a:br>
              <a:rPr lang="pt-PT" dirty="0" smtClean="0">
                <a:solidFill>
                  <a:schemeClr val="tx1"/>
                </a:solidFill>
              </a:rPr>
            </a:br>
            <a:r>
              <a:rPr lang="pt-PT" dirty="0" smtClean="0">
                <a:solidFill>
                  <a:schemeClr val="tx1"/>
                </a:solidFill>
              </a:rPr>
              <a:t>Este painel contém dois separadores:</a:t>
            </a:r>
            <a:br>
              <a:rPr lang="pt-PT" dirty="0" smtClean="0">
                <a:solidFill>
                  <a:schemeClr val="tx1"/>
                </a:solidFill>
              </a:rPr>
            </a:br>
            <a:endParaRPr lang="pt-PT" dirty="0" smtClean="0">
              <a:solidFill>
                <a:schemeClr val="tx1"/>
              </a:solidFill>
            </a:endParaRPr>
          </a:p>
          <a:p>
            <a:pPr algn="just"/>
            <a:r>
              <a:rPr lang="pt-PT" dirty="0" smtClean="0">
                <a:solidFill>
                  <a:schemeClr val="tx1"/>
                </a:solidFill>
              </a:rPr>
              <a:t> a)  </a:t>
            </a:r>
            <a:r>
              <a:rPr lang="pt-PT" i="1" dirty="0" err="1" smtClean="0">
                <a:solidFill>
                  <a:schemeClr val="tx1"/>
                </a:solidFill>
              </a:rPr>
              <a:t>thumbnails</a:t>
            </a:r>
            <a:r>
              <a:rPr lang="pt-PT" dirty="0" smtClean="0">
                <a:solidFill>
                  <a:schemeClr val="tx1"/>
                </a:solidFill>
              </a:rPr>
              <a:t> dos slides</a:t>
            </a:r>
          </a:p>
          <a:p>
            <a:pPr algn="just"/>
            <a:r>
              <a:rPr lang="pt-PT" dirty="0" smtClean="0">
                <a:solidFill>
                  <a:schemeClr val="tx1"/>
                </a:solidFill>
              </a:rPr>
              <a:t> b)  </a:t>
            </a:r>
            <a:r>
              <a:rPr lang="pt-PT" i="1" dirty="0" err="1" smtClean="0">
                <a:solidFill>
                  <a:schemeClr val="tx1"/>
                </a:solidFill>
              </a:rPr>
              <a:t>Outline</a:t>
            </a:r>
            <a:r>
              <a:rPr lang="pt-PT" dirty="0" smtClean="0">
                <a:solidFill>
                  <a:schemeClr val="tx1"/>
                </a:solidFill>
              </a:rPr>
              <a:t> ou textos contidos em cada slide.</a:t>
            </a:r>
          </a:p>
          <a:p>
            <a:pPr algn="just"/>
            <a:endParaRPr lang="pt-PT" dirty="0">
              <a:solidFill>
                <a:schemeClr val="tx1"/>
              </a:solidFill>
            </a:endParaRPr>
          </a:p>
          <a:p>
            <a:r>
              <a:rPr lang="pt-PT" sz="1600" dirty="0" smtClean="0">
                <a:solidFill>
                  <a:schemeClr val="tx1"/>
                </a:solidFill>
              </a:rPr>
              <a:t>Ver informação em detalhe em:</a:t>
            </a:r>
            <a:br>
              <a:rPr lang="pt-PT" sz="1600" dirty="0" smtClean="0">
                <a:solidFill>
                  <a:schemeClr val="tx1"/>
                </a:solidFill>
              </a:rPr>
            </a:br>
            <a:endParaRPr lang="pt-PT" sz="950" dirty="0" smtClean="0">
              <a:hlinkClick r:id="rId4"/>
            </a:endParaRPr>
          </a:p>
          <a:p>
            <a:endParaRPr lang="pt-PT" sz="1100" dirty="0" smtClean="0">
              <a:solidFill>
                <a:schemeClr val="tx1"/>
              </a:solidFill>
            </a:endParaRPr>
          </a:p>
          <a:p>
            <a:r>
              <a:rPr lang="pt-PT" sz="1100" dirty="0" smtClean="0">
                <a:solidFill>
                  <a:schemeClr val="tx1"/>
                </a:solidFill>
              </a:rPr>
              <a:t>Nota: Se a barra de slides não estiver visível, basta clicar no separador VIEW </a:t>
            </a:r>
            <a:br>
              <a:rPr lang="pt-PT" sz="1100" dirty="0" smtClean="0">
                <a:solidFill>
                  <a:schemeClr val="tx1"/>
                </a:solidFill>
              </a:rPr>
            </a:br>
            <a:r>
              <a:rPr lang="pt-PT" sz="1100" dirty="0" smtClean="0">
                <a:solidFill>
                  <a:schemeClr val="tx1"/>
                </a:solidFill>
              </a:rPr>
              <a:t>           (ver) e escolher a opção NORMAL.</a:t>
            </a:r>
            <a:endParaRPr lang="pt-PT" sz="1100" dirty="0">
              <a:solidFill>
                <a:schemeClr val="tx1"/>
              </a:solidFill>
            </a:endParaRPr>
          </a:p>
        </p:txBody>
      </p:sp>
      <p:sp>
        <p:nvSpPr>
          <p:cNvPr id="8" name="Rounded Rectangle 7"/>
          <p:cNvSpPr/>
          <p:nvPr/>
        </p:nvSpPr>
        <p:spPr>
          <a:xfrm>
            <a:off x="714348" y="2285992"/>
            <a:ext cx="1285884" cy="37862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Down Arrow Callout 8"/>
          <p:cNvSpPr/>
          <p:nvPr/>
        </p:nvSpPr>
        <p:spPr>
          <a:xfrm>
            <a:off x="285720" y="1071546"/>
            <a:ext cx="2143140" cy="1143008"/>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i="1" smtClean="0"/>
              <a:t>Slides</a:t>
            </a:r>
            <a:r>
              <a:rPr lang="pt-PT" b="1" smtClean="0"/>
              <a:t>/</a:t>
            </a:r>
            <a:r>
              <a:rPr lang="pt-PT" b="1" i="1" smtClean="0"/>
              <a:t>Outline</a:t>
            </a:r>
            <a:r>
              <a:rPr lang="pt-PT" b="1" smtClean="0"/>
              <a:t> Pane</a:t>
            </a:r>
          </a:p>
        </p:txBody>
      </p:sp>
    </p:spTree>
    <p:extLst>
      <p:ext uri="{BB962C8B-B14F-4D97-AF65-F5344CB8AC3E}">
        <p14:creationId xmlns:p14="http://schemas.microsoft.com/office/powerpoint/2010/main" val="4250168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FA50EE70-027F-4E91-8148-637F827DBE60}"/>
              </a:ext>
            </a:extLst>
          </p:cNvPr>
          <p:cNvSpPr>
            <a:spLocks noGrp="1"/>
          </p:cNvSpPr>
          <p:nvPr>
            <p:ph type="title"/>
          </p:nvPr>
        </p:nvSpPr>
        <p:spPr/>
        <p:txBody>
          <a:bodyPr/>
          <a:lstStyle/>
          <a:p>
            <a:pPr algn="l"/>
            <a:r>
              <a:rPr lang="pt-PT" dirty="0" smtClean="0"/>
              <a:t>Apresentações</a:t>
            </a:r>
            <a:endParaRPr lang="pt-PT" dirty="0"/>
          </a:p>
        </p:txBody>
      </p:sp>
      <p:grpSp>
        <p:nvGrpSpPr>
          <p:cNvPr id="41" name="Group 4">
            <a:extLst>
              <a:ext uri="{FF2B5EF4-FFF2-40B4-BE49-F238E27FC236}">
                <a16:creationId xmlns="" xmlns:a16="http://schemas.microsoft.com/office/drawing/2014/main" id="{7836DE2D-FA53-4FC2-9D37-EA3D84ACC02D}"/>
              </a:ext>
            </a:extLst>
          </p:cNvPr>
          <p:cNvGrpSpPr>
            <a:grpSpLocks/>
          </p:cNvGrpSpPr>
          <p:nvPr/>
        </p:nvGrpSpPr>
        <p:grpSpPr bwMode="auto">
          <a:xfrm>
            <a:off x="4776788" y="1114425"/>
            <a:ext cx="515292" cy="5167313"/>
            <a:chOff x="3009" y="702"/>
            <a:chExt cx="252" cy="3621"/>
          </a:xfrm>
        </p:grpSpPr>
        <p:sp>
          <p:nvSpPr>
            <p:cNvPr id="42" name="Rectangle 2">
              <a:extLst>
                <a:ext uri="{FF2B5EF4-FFF2-40B4-BE49-F238E27FC236}">
                  <a16:creationId xmlns="" xmlns:a16="http://schemas.microsoft.com/office/drawing/2014/main" id="{94517F3B-9299-43A6-93A0-C3A9EC8D5460}"/>
                </a:ext>
              </a:extLst>
            </p:cNvPr>
            <p:cNvSpPr>
              <a:spLocks noChangeArrowheads="1"/>
            </p:cNvSpPr>
            <p:nvPr/>
          </p:nvSpPr>
          <p:spPr bwMode="auto">
            <a:xfrm>
              <a:off x="3090" y="705"/>
              <a:ext cx="171" cy="3618"/>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sp>
          <p:nvSpPr>
            <p:cNvPr id="43" name="Rectangle 3">
              <a:extLst>
                <a:ext uri="{FF2B5EF4-FFF2-40B4-BE49-F238E27FC236}">
                  <a16:creationId xmlns="" xmlns:a16="http://schemas.microsoft.com/office/drawing/2014/main" id="{D87C6B23-6C95-4B84-911A-830F2DD3F1AF}"/>
                </a:ext>
              </a:extLst>
            </p:cNvPr>
            <p:cNvSpPr>
              <a:spLocks noChangeArrowheads="1"/>
            </p:cNvSpPr>
            <p:nvPr/>
          </p:nvSpPr>
          <p:spPr bwMode="auto">
            <a:xfrm>
              <a:off x="3009" y="702"/>
              <a:ext cx="171" cy="3618"/>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Clr>
                  <a:srgbClr val="FF3300"/>
                </a:buClr>
                <a:buSzPct val="100000"/>
                <a:defRPr sz="2800" b="1">
                  <a:solidFill>
                    <a:srgbClr val="FFFFFF"/>
                  </a:solidFill>
                  <a:latin typeface="Arial" panose="020B0604020202020204" pitchFamily="34" charset="0"/>
                </a:defRPr>
              </a:lvl1pPr>
              <a:lvl2pPr marL="742950" indent="-285750">
                <a:buClr>
                  <a:srgbClr val="FF3300"/>
                </a:buClr>
                <a:buSzPct val="100000"/>
                <a:defRPr sz="2400" b="1" i="1">
                  <a:solidFill>
                    <a:srgbClr val="FFFFFF"/>
                  </a:solidFill>
                  <a:latin typeface="Arial" panose="020B0604020202020204" pitchFamily="34" charset="0"/>
                </a:defRPr>
              </a:lvl2pPr>
              <a:lvl3pPr marL="1143000" indent="-228600">
                <a:buClr>
                  <a:srgbClr val="FF3300"/>
                </a:buClr>
                <a:buSzPct val="100000"/>
                <a:defRPr sz="2000" b="1">
                  <a:solidFill>
                    <a:srgbClr val="FFFFFF"/>
                  </a:solidFill>
                  <a:latin typeface="Arial" panose="020B0604020202020204" pitchFamily="34" charset="0"/>
                </a:defRPr>
              </a:lvl3pPr>
              <a:lvl4pPr marL="1600200" indent="-228600">
                <a:buClr>
                  <a:srgbClr val="FF3300"/>
                </a:buClr>
                <a:buSzPct val="100000"/>
                <a:defRPr sz="2000" b="1">
                  <a:solidFill>
                    <a:srgbClr val="FFFFFF"/>
                  </a:solidFill>
                  <a:latin typeface="Arial" panose="020B0604020202020204" pitchFamily="34" charset="0"/>
                </a:defRPr>
              </a:lvl4pPr>
              <a:lvl5pPr marL="2057400" indent="-228600">
                <a:spcBef>
                  <a:spcPct val="20000"/>
                </a:spcBef>
                <a:spcAft>
                  <a:spcPct val="0"/>
                </a:spcAft>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chemeClr val="hlink"/>
                </a:buClr>
                <a:buSzTx/>
              </a:pPr>
              <a:endParaRPr lang="pt-PT" altLang="pt-PT">
                <a:solidFill>
                  <a:srgbClr val="6699FF"/>
                </a:solidFill>
              </a:endParaRPr>
            </a:p>
          </p:txBody>
        </p:sp>
      </p:grpSp>
      <p:grpSp>
        <p:nvGrpSpPr>
          <p:cNvPr id="44" name="Group 9">
            <a:extLst>
              <a:ext uri="{FF2B5EF4-FFF2-40B4-BE49-F238E27FC236}">
                <a16:creationId xmlns="" xmlns:a16="http://schemas.microsoft.com/office/drawing/2014/main" id="{499FEF1C-F8BE-476F-969F-AD24E20CA585}"/>
              </a:ext>
            </a:extLst>
          </p:cNvPr>
          <p:cNvGrpSpPr>
            <a:grpSpLocks/>
          </p:cNvGrpSpPr>
          <p:nvPr/>
        </p:nvGrpSpPr>
        <p:grpSpPr bwMode="auto">
          <a:xfrm>
            <a:off x="3594100" y="3125788"/>
            <a:ext cx="2817813" cy="625475"/>
            <a:chOff x="2264" y="1969"/>
            <a:chExt cx="1775" cy="394"/>
          </a:xfrm>
        </p:grpSpPr>
        <p:sp>
          <p:nvSpPr>
            <p:cNvPr id="45" name="Freeform 7">
              <a:extLst>
                <a:ext uri="{FF2B5EF4-FFF2-40B4-BE49-F238E27FC236}">
                  <a16:creationId xmlns="" xmlns:a16="http://schemas.microsoft.com/office/drawing/2014/main" id="{B7398A1F-704A-404B-A528-5ED2D00B897A}"/>
                </a:ext>
              </a:extLst>
            </p:cNvPr>
            <p:cNvSpPr>
              <a:spLocks/>
            </p:cNvSpPr>
            <p:nvPr/>
          </p:nvSpPr>
          <p:spPr bwMode="auto">
            <a:xfrm>
              <a:off x="2273" y="1969"/>
              <a:ext cx="1766" cy="394"/>
            </a:xfrm>
            <a:custGeom>
              <a:avLst/>
              <a:gdLst>
                <a:gd name="T0" fmla="*/ 0 w 1766"/>
                <a:gd name="T1" fmla="*/ 0 h 394"/>
                <a:gd name="T2" fmla="*/ 0 w 1766"/>
                <a:gd name="T3" fmla="*/ 393 h 394"/>
                <a:gd name="T4" fmla="*/ 1393 w 1766"/>
                <a:gd name="T5" fmla="*/ 393 h 394"/>
                <a:gd name="T6" fmla="*/ 1765 w 1766"/>
                <a:gd name="T7" fmla="*/ 175 h 394"/>
                <a:gd name="T8" fmla="*/ 1382 w 1766"/>
                <a:gd name="T9" fmla="*/ 0 h 394"/>
                <a:gd name="T10" fmla="*/ 0 w 1766"/>
                <a:gd name="T11" fmla="*/ 0 h 394"/>
                <a:gd name="T12" fmla="*/ 0 60000 65536"/>
                <a:gd name="T13" fmla="*/ 0 60000 65536"/>
                <a:gd name="T14" fmla="*/ 0 60000 65536"/>
                <a:gd name="T15" fmla="*/ 0 60000 65536"/>
                <a:gd name="T16" fmla="*/ 0 60000 65536"/>
                <a:gd name="T17" fmla="*/ 0 60000 65536"/>
                <a:gd name="T18" fmla="*/ 0 w 1766"/>
                <a:gd name="T19" fmla="*/ 0 h 394"/>
                <a:gd name="T20" fmla="*/ 1766 w 1766"/>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1766" h="394">
                  <a:moveTo>
                    <a:pt x="0" y="0"/>
                  </a:moveTo>
                  <a:lnTo>
                    <a:pt x="0" y="393"/>
                  </a:lnTo>
                  <a:lnTo>
                    <a:pt x="1393" y="393"/>
                  </a:lnTo>
                  <a:lnTo>
                    <a:pt x="1765" y="175"/>
                  </a:lnTo>
                  <a:lnTo>
                    <a:pt x="1382" y="0"/>
                  </a:lnTo>
                  <a:lnTo>
                    <a:pt x="0" y="0"/>
                  </a:lnTo>
                </a:path>
              </a:pathLst>
            </a:custGeom>
            <a:ln/>
            <a:extLst>
              <a:ext uri="{91240B29-F687-4F45-9708-019B960494DF}">
                <a14:hiddenLine xmlns:a14="http://schemas.microsoft.com/office/drawing/2010/main" w="9525" cap="rnd">
                  <a:solidFill>
                    <a:srgbClr val="000000"/>
                  </a:solidFill>
                  <a:round/>
                  <a:headEnd/>
                  <a:tailEnd/>
                </a14:hiddenLine>
              </a:ext>
            </a:extLst>
          </p:spPr>
          <p:style>
            <a:lnRef idx="3">
              <a:schemeClr val="lt1"/>
            </a:lnRef>
            <a:fillRef idx="1">
              <a:schemeClr val="accent6"/>
            </a:fillRef>
            <a:effectRef idx="1">
              <a:schemeClr val="accent6"/>
            </a:effectRef>
            <a:fontRef idx="minor">
              <a:schemeClr val="lt1"/>
            </a:fontRef>
          </p:style>
          <p:txBody>
            <a:bodyPr/>
            <a:lstStyle/>
            <a:p>
              <a:endParaRPr lang="pt-PT"/>
            </a:p>
          </p:txBody>
        </p:sp>
        <p:sp>
          <p:nvSpPr>
            <p:cNvPr id="46" name="Rectangle 8">
              <a:extLst>
                <a:ext uri="{FF2B5EF4-FFF2-40B4-BE49-F238E27FC236}">
                  <a16:creationId xmlns="" xmlns:a16="http://schemas.microsoft.com/office/drawing/2014/main" id="{E98EEB68-B9FA-476F-8DB8-6B18D2A8EB91}"/>
                </a:ext>
              </a:extLst>
            </p:cNvPr>
            <p:cNvSpPr>
              <a:spLocks noChangeArrowheads="1"/>
            </p:cNvSpPr>
            <p:nvPr/>
          </p:nvSpPr>
          <p:spPr bwMode="auto">
            <a:xfrm>
              <a:off x="2264" y="2009"/>
              <a:ext cx="1381" cy="32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6"/>
            </a:fillRef>
            <a:effectRef idx="1">
              <a:schemeClr val="accent6"/>
            </a:effectRef>
            <a:fontRef idx="minor">
              <a:schemeClr val="lt1"/>
            </a:fontRef>
          </p:style>
          <p:txBody>
            <a:bodyPr lIns="92075" tIns="46038" rIns="92075" bIns="46038">
              <a:spAutoFit/>
            </a:bodyPr>
            <a:lstStyle>
              <a:lvl1pPr marL="342900" indent="-342900" defTabSz="762000">
                <a:buClr>
                  <a:srgbClr val="FF3300"/>
                </a:buClr>
                <a:buSzPct val="100000"/>
                <a:defRPr sz="2800" b="1">
                  <a:solidFill>
                    <a:srgbClr val="FFFFFF"/>
                  </a:solidFill>
                  <a:latin typeface="Arial" panose="020B0604020202020204" pitchFamily="34" charset="0"/>
                </a:defRPr>
              </a:lvl1pPr>
              <a:lvl2pPr marL="742950" indent="-285750" defTabSz="762000">
                <a:buClr>
                  <a:srgbClr val="FF3300"/>
                </a:buClr>
                <a:buSzPct val="100000"/>
                <a:defRPr sz="2400" b="1" i="1">
                  <a:solidFill>
                    <a:srgbClr val="FFFFFF"/>
                  </a:solidFill>
                  <a:latin typeface="Arial" panose="020B0604020202020204" pitchFamily="34" charset="0"/>
                </a:defRPr>
              </a:lvl2pPr>
              <a:lvl3pPr marL="1143000" indent="-228600" defTabSz="762000">
                <a:buClr>
                  <a:srgbClr val="FF3300"/>
                </a:buClr>
                <a:buSzPct val="100000"/>
                <a:defRPr sz="2000" b="1">
                  <a:solidFill>
                    <a:srgbClr val="FFFFFF"/>
                  </a:solidFill>
                  <a:latin typeface="Arial" panose="020B0604020202020204" pitchFamily="34" charset="0"/>
                </a:defRPr>
              </a:lvl3pPr>
              <a:lvl4pPr marL="1600200" indent="-228600" defTabSz="762000">
                <a:buClr>
                  <a:srgbClr val="FF3300"/>
                </a:buClr>
                <a:buSzPct val="100000"/>
                <a:defRPr sz="2000" b="1">
                  <a:solidFill>
                    <a:srgbClr val="FFFFFF"/>
                  </a:solidFill>
                  <a:latin typeface="Arial" panose="020B0604020202020204" pitchFamily="34" charset="0"/>
                </a:defRPr>
              </a:lvl4pPr>
              <a:lvl5pPr marL="2057400" indent="-228600" defTabSz="762000">
                <a:spcBef>
                  <a:spcPct val="20000"/>
                </a:spcBef>
                <a:spcAft>
                  <a:spcPct val="0"/>
                </a:spcAft>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pt-PT" altLang="pt-PT">
                  <a:solidFill>
                    <a:schemeClr val="tx2"/>
                  </a:solidFill>
                </a:rPr>
                <a:t>Fontes</a:t>
              </a:r>
            </a:p>
          </p:txBody>
        </p:sp>
      </p:grpSp>
      <p:sp>
        <p:nvSpPr>
          <p:cNvPr id="50" name="Freeform 16">
            <a:extLst>
              <a:ext uri="{FF2B5EF4-FFF2-40B4-BE49-F238E27FC236}">
                <a16:creationId xmlns="" xmlns:a16="http://schemas.microsoft.com/office/drawing/2014/main" id="{F0995621-AC16-4CC0-B57C-31DEA5CFE4B7}"/>
              </a:ext>
            </a:extLst>
          </p:cNvPr>
          <p:cNvSpPr>
            <a:spLocks/>
          </p:cNvSpPr>
          <p:nvPr/>
        </p:nvSpPr>
        <p:spPr bwMode="auto">
          <a:xfrm>
            <a:off x="3886200" y="3500438"/>
            <a:ext cx="2820988" cy="998537"/>
          </a:xfrm>
          <a:custGeom>
            <a:avLst/>
            <a:gdLst>
              <a:gd name="T0" fmla="*/ 107950 w 1777"/>
              <a:gd name="T1" fmla="*/ 0 h 629"/>
              <a:gd name="T2" fmla="*/ 0 w 1777"/>
              <a:gd name="T3" fmla="*/ 612775 h 629"/>
              <a:gd name="T4" fmla="*/ 2178050 w 1777"/>
              <a:gd name="T5" fmla="*/ 996950 h 629"/>
              <a:gd name="T6" fmla="*/ 2819400 w 1777"/>
              <a:gd name="T7" fmla="*/ 758825 h 629"/>
              <a:gd name="T8" fmla="*/ 2268538 w 1777"/>
              <a:gd name="T9" fmla="*/ 379412 h 629"/>
              <a:gd name="T10" fmla="*/ 107950 w 1777"/>
              <a:gd name="T11" fmla="*/ 0 h 629"/>
              <a:gd name="T12" fmla="*/ 0 60000 65536"/>
              <a:gd name="T13" fmla="*/ 0 60000 65536"/>
              <a:gd name="T14" fmla="*/ 0 60000 65536"/>
              <a:gd name="T15" fmla="*/ 0 60000 65536"/>
              <a:gd name="T16" fmla="*/ 0 60000 65536"/>
              <a:gd name="T17" fmla="*/ 0 60000 65536"/>
              <a:gd name="T18" fmla="*/ 0 w 1777"/>
              <a:gd name="T19" fmla="*/ 0 h 629"/>
              <a:gd name="T20" fmla="*/ 1777 w 1777"/>
              <a:gd name="T21" fmla="*/ 629 h 629"/>
            </a:gdLst>
            <a:ahLst/>
            <a:cxnLst>
              <a:cxn ang="T12">
                <a:pos x="T0" y="T1"/>
              </a:cxn>
              <a:cxn ang="T13">
                <a:pos x="T2" y="T3"/>
              </a:cxn>
              <a:cxn ang="T14">
                <a:pos x="T4" y="T5"/>
              </a:cxn>
              <a:cxn ang="T15">
                <a:pos x="T6" y="T7"/>
              </a:cxn>
              <a:cxn ang="T16">
                <a:pos x="T8" y="T9"/>
              </a:cxn>
              <a:cxn ang="T17">
                <a:pos x="T10" y="T11"/>
              </a:cxn>
            </a:cxnLst>
            <a:rect l="T18" t="T19" r="T20" b="T21"/>
            <a:pathLst>
              <a:path w="1777" h="629">
                <a:moveTo>
                  <a:pt x="68" y="0"/>
                </a:moveTo>
                <a:lnTo>
                  <a:pt x="0" y="386"/>
                </a:lnTo>
                <a:lnTo>
                  <a:pt x="1372" y="628"/>
                </a:lnTo>
                <a:lnTo>
                  <a:pt x="1776" y="478"/>
                </a:lnTo>
                <a:lnTo>
                  <a:pt x="1429" y="239"/>
                </a:lnTo>
                <a:lnTo>
                  <a:pt x="68" y="0"/>
                </a:lnTo>
              </a:path>
            </a:pathLst>
          </a:custGeom>
          <a:solidFill>
            <a:schemeClr val="tx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grpSp>
        <p:nvGrpSpPr>
          <p:cNvPr id="47" name="Group 12">
            <a:extLst>
              <a:ext uri="{FF2B5EF4-FFF2-40B4-BE49-F238E27FC236}">
                <a16:creationId xmlns="" xmlns:a16="http://schemas.microsoft.com/office/drawing/2014/main" id="{BFCA0CC7-A1C6-4AFD-813F-587B06161C75}"/>
              </a:ext>
            </a:extLst>
          </p:cNvPr>
          <p:cNvGrpSpPr>
            <a:grpSpLocks/>
          </p:cNvGrpSpPr>
          <p:nvPr/>
        </p:nvGrpSpPr>
        <p:grpSpPr bwMode="auto">
          <a:xfrm>
            <a:off x="3935413" y="4478338"/>
            <a:ext cx="2728912" cy="1338262"/>
            <a:chOff x="2479" y="2821"/>
            <a:chExt cx="1719" cy="843"/>
          </a:xfrm>
        </p:grpSpPr>
        <p:sp>
          <p:nvSpPr>
            <p:cNvPr id="48" name="Freeform 10">
              <a:extLst>
                <a:ext uri="{FF2B5EF4-FFF2-40B4-BE49-F238E27FC236}">
                  <a16:creationId xmlns="" xmlns:a16="http://schemas.microsoft.com/office/drawing/2014/main" id="{EE7C00D2-306A-4974-927E-42CE6758ACC5}"/>
                </a:ext>
              </a:extLst>
            </p:cNvPr>
            <p:cNvSpPr>
              <a:spLocks/>
            </p:cNvSpPr>
            <p:nvPr/>
          </p:nvSpPr>
          <p:spPr bwMode="auto">
            <a:xfrm>
              <a:off x="2479" y="2821"/>
              <a:ext cx="1719" cy="843"/>
            </a:xfrm>
            <a:custGeom>
              <a:avLst/>
              <a:gdLst>
                <a:gd name="T0" fmla="*/ 0 w 1719"/>
                <a:gd name="T1" fmla="*/ 473 h 843"/>
                <a:gd name="T2" fmla="*/ 134 w 1719"/>
                <a:gd name="T3" fmla="*/ 842 h 843"/>
                <a:gd name="T4" fmla="*/ 1443 w 1719"/>
                <a:gd name="T5" fmla="*/ 366 h 843"/>
                <a:gd name="T6" fmla="*/ 1718 w 1719"/>
                <a:gd name="T7" fmla="*/ 34 h 843"/>
                <a:gd name="T8" fmla="*/ 1299 w 1719"/>
                <a:gd name="T9" fmla="*/ 0 h 843"/>
                <a:gd name="T10" fmla="*/ 0 w 1719"/>
                <a:gd name="T11" fmla="*/ 473 h 843"/>
                <a:gd name="T12" fmla="*/ 0 60000 65536"/>
                <a:gd name="T13" fmla="*/ 0 60000 65536"/>
                <a:gd name="T14" fmla="*/ 0 60000 65536"/>
                <a:gd name="T15" fmla="*/ 0 60000 65536"/>
                <a:gd name="T16" fmla="*/ 0 60000 65536"/>
                <a:gd name="T17" fmla="*/ 0 60000 65536"/>
                <a:gd name="T18" fmla="*/ 0 w 1719"/>
                <a:gd name="T19" fmla="*/ 0 h 843"/>
                <a:gd name="T20" fmla="*/ 1719 w 1719"/>
                <a:gd name="T21" fmla="*/ 843 h 843"/>
              </a:gdLst>
              <a:ahLst/>
              <a:cxnLst>
                <a:cxn ang="T12">
                  <a:pos x="T0" y="T1"/>
                </a:cxn>
                <a:cxn ang="T13">
                  <a:pos x="T2" y="T3"/>
                </a:cxn>
                <a:cxn ang="T14">
                  <a:pos x="T4" y="T5"/>
                </a:cxn>
                <a:cxn ang="T15">
                  <a:pos x="T6" y="T7"/>
                </a:cxn>
                <a:cxn ang="T16">
                  <a:pos x="T8" y="T9"/>
                </a:cxn>
                <a:cxn ang="T17">
                  <a:pos x="T10" y="T11"/>
                </a:cxn>
              </a:cxnLst>
              <a:rect l="T18" t="T19" r="T20" b="T21"/>
              <a:pathLst>
                <a:path w="1719" h="843">
                  <a:moveTo>
                    <a:pt x="0" y="473"/>
                  </a:moveTo>
                  <a:lnTo>
                    <a:pt x="134" y="842"/>
                  </a:lnTo>
                  <a:lnTo>
                    <a:pt x="1443" y="366"/>
                  </a:lnTo>
                  <a:lnTo>
                    <a:pt x="1718" y="34"/>
                  </a:lnTo>
                  <a:lnTo>
                    <a:pt x="1299" y="0"/>
                  </a:lnTo>
                  <a:lnTo>
                    <a:pt x="0" y="473"/>
                  </a:lnTo>
                </a:path>
              </a:pathLst>
            </a:custGeom>
            <a:solidFill>
              <a:srgbClr val="FFFF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sp>
          <p:nvSpPr>
            <p:cNvPr id="49" name="Rectangle 11">
              <a:extLst>
                <a:ext uri="{FF2B5EF4-FFF2-40B4-BE49-F238E27FC236}">
                  <a16:creationId xmlns="" xmlns:a16="http://schemas.microsoft.com/office/drawing/2014/main" id="{38B09260-3B01-4512-A99B-9A2EC5A46553}"/>
                </a:ext>
              </a:extLst>
            </p:cNvPr>
            <p:cNvSpPr>
              <a:spLocks noChangeArrowheads="1"/>
            </p:cNvSpPr>
            <p:nvPr/>
          </p:nvSpPr>
          <p:spPr bwMode="auto">
            <a:xfrm rot="-1200000">
              <a:off x="2498" y="3088"/>
              <a:ext cx="1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defTabSz="762000">
                <a:buClr>
                  <a:srgbClr val="FF3300"/>
                </a:buClr>
                <a:buSzPct val="100000"/>
                <a:defRPr sz="2800" b="1">
                  <a:solidFill>
                    <a:srgbClr val="FFFFFF"/>
                  </a:solidFill>
                  <a:latin typeface="Arial" panose="020B0604020202020204" pitchFamily="34" charset="0"/>
                </a:defRPr>
              </a:lvl1pPr>
              <a:lvl2pPr marL="742950" indent="-285750" defTabSz="762000">
                <a:buClr>
                  <a:srgbClr val="FF3300"/>
                </a:buClr>
                <a:buSzPct val="100000"/>
                <a:defRPr sz="2400" b="1" i="1">
                  <a:solidFill>
                    <a:srgbClr val="FFFFFF"/>
                  </a:solidFill>
                  <a:latin typeface="Arial" panose="020B0604020202020204" pitchFamily="34" charset="0"/>
                </a:defRPr>
              </a:lvl2pPr>
              <a:lvl3pPr marL="1143000" indent="-228600" defTabSz="762000">
                <a:buClr>
                  <a:srgbClr val="FF3300"/>
                </a:buClr>
                <a:buSzPct val="100000"/>
                <a:defRPr sz="2000" b="1">
                  <a:solidFill>
                    <a:srgbClr val="FFFFFF"/>
                  </a:solidFill>
                  <a:latin typeface="Arial" panose="020B0604020202020204" pitchFamily="34" charset="0"/>
                </a:defRPr>
              </a:lvl3pPr>
              <a:lvl4pPr marL="1600200" indent="-228600" defTabSz="762000">
                <a:buClr>
                  <a:srgbClr val="FF3300"/>
                </a:buClr>
                <a:buSzPct val="100000"/>
                <a:defRPr sz="2000" b="1">
                  <a:solidFill>
                    <a:srgbClr val="FFFFFF"/>
                  </a:solidFill>
                  <a:latin typeface="Arial" panose="020B0604020202020204" pitchFamily="34" charset="0"/>
                </a:defRPr>
              </a:lvl4pPr>
              <a:lvl5pPr marL="2057400" indent="-228600" defTabSz="762000">
                <a:spcBef>
                  <a:spcPct val="20000"/>
                </a:spcBef>
                <a:spcAft>
                  <a:spcPct val="0"/>
                </a:spcAft>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pt-PT" altLang="pt-PT">
                  <a:solidFill>
                    <a:schemeClr val="hlink"/>
                  </a:solidFill>
                </a:rPr>
                <a:t>Cores</a:t>
              </a:r>
            </a:p>
          </p:txBody>
        </p:sp>
      </p:grpSp>
      <p:sp>
        <p:nvSpPr>
          <p:cNvPr id="51" name="Rectangle 17">
            <a:extLst>
              <a:ext uri="{FF2B5EF4-FFF2-40B4-BE49-F238E27FC236}">
                <a16:creationId xmlns="" xmlns:a16="http://schemas.microsoft.com/office/drawing/2014/main" id="{D34C4473-D076-4AC4-B8D2-EDFA910EB05E}"/>
              </a:ext>
            </a:extLst>
          </p:cNvPr>
          <p:cNvSpPr>
            <a:spLocks noChangeArrowheads="1"/>
          </p:cNvSpPr>
          <p:nvPr/>
        </p:nvSpPr>
        <p:spPr bwMode="auto">
          <a:xfrm rot="600000">
            <a:off x="3906838" y="3743325"/>
            <a:ext cx="219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defTabSz="762000">
              <a:buClr>
                <a:srgbClr val="FF3300"/>
              </a:buClr>
              <a:buSzPct val="100000"/>
              <a:defRPr sz="2800" b="1">
                <a:solidFill>
                  <a:srgbClr val="FFFFFF"/>
                </a:solidFill>
                <a:latin typeface="Arial" panose="020B0604020202020204" pitchFamily="34" charset="0"/>
              </a:defRPr>
            </a:lvl1pPr>
            <a:lvl2pPr marL="742950" indent="-285750" defTabSz="762000">
              <a:buClr>
                <a:srgbClr val="FF3300"/>
              </a:buClr>
              <a:buSzPct val="100000"/>
              <a:defRPr sz="2400" b="1" i="1">
                <a:solidFill>
                  <a:srgbClr val="FFFFFF"/>
                </a:solidFill>
                <a:latin typeface="Arial" panose="020B0604020202020204" pitchFamily="34" charset="0"/>
              </a:defRPr>
            </a:lvl2pPr>
            <a:lvl3pPr marL="1143000" indent="-228600" defTabSz="762000">
              <a:buClr>
                <a:srgbClr val="FF3300"/>
              </a:buClr>
              <a:buSzPct val="100000"/>
              <a:defRPr sz="2000" b="1">
                <a:solidFill>
                  <a:srgbClr val="FFFFFF"/>
                </a:solidFill>
                <a:latin typeface="Arial" panose="020B0604020202020204" pitchFamily="34" charset="0"/>
              </a:defRPr>
            </a:lvl3pPr>
            <a:lvl4pPr marL="1600200" indent="-228600" defTabSz="762000">
              <a:buClr>
                <a:srgbClr val="FF3300"/>
              </a:buClr>
              <a:buSzPct val="100000"/>
              <a:defRPr sz="2000" b="1">
                <a:solidFill>
                  <a:srgbClr val="FFFFFF"/>
                </a:solidFill>
                <a:latin typeface="Arial" panose="020B0604020202020204" pitchFamily="34" charset="0"/>
              </a:defRPr>
            </a:lvl4pPr>
            <a:lvl5pPr marL="2057400" indent="-228600" defTabSz="762000">
              <a:spcBef>
                <a:spcPct val="20000"/>
              </a:spcBef>
              <a:spcAft>
                <a:spcPct val="0"/>
              </a:spcAft>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pt-PT" altLang="pt-PT" dirty="0"/>
              <a:t>Gráficos</a:t>
            </a:r>
          </a:p>
        </p:txBody>
      </p:sp>
      <p:grpSp>
        <p:nvGrpSpPr>
          <p:cNvPr id="52" name="Group 20">
            <a:extLst>
              <a:ext uri="{FF2B5EF4-FFF2-40B4-BE49-F238E27FC236}">
                <a16:creationId xmlns="" xmlns:a16="http://schemas.microsoft.com/office/drawing/2014/main" id="{0A0848BE-CEC5-49B1-B6F4-3B281E7DD283}"/>
              </a:ext>
            </a:extLst>
          </p:cNvPr>
          <p:cNvGrpSpPr>
            <a:grpSpLocks/>
          </p:cNvGrpSpPr>
          <p:nvPr/>
        </p:nvGrpSpPr>
        <p:grpSpPr bwMode="auto">
          <a:xfrm>
            <a:off x="3733800" y="2452688"/>
            <a:ext cx="3886200" cy="739775"/>
            <a:chOff x="2682" y="1545"/>
            <a:chExt cx="1773" cy="466"/>
          </a:xfrm>
        </p:grpSpPr>
        <p:sp>
          <p:nvSpPr>
            <p:cNvPr id="53" name="Freeform 18">
              <a:extLst>
                <a:ext uri="{FF2B5EF4-FFF2-40B4-BE49-F238E27FC236}">
                  <a16:creationId xmlns="" xmlns:a16="http://schemas.microsoft.com/office/drawing/2014/main" id="{44F76942-959C-423F-B8CC-F36A339BD9B8}"/>
                </a:ext>
              </a:extLst>
            </p:cNvPr>
            <p:cNvSpPr>
              <a:spLocks/>
            </p:cNvSpPr>
            <p:nvPr/>
          </p:nvSpPr>
          <p:spPr bwMode="auto">
            <a:xfrm>
              <a:off x="2682" y="1545"/>
              <a:ext cx="1773" cy="466"/>
            </a:xfrm>
            <a:custGeom>
              <a:avLst/>
              <a:gdLst>
                <a:gd name="T0" fmla="*/ 0 w 1773"/>
                <a:gd name="T1" fmla="*/ 72 h 466"/>
                <a:gd name="T2" fmla="*/ 21 w 1773"/>
                <a:gd name="T3" fmla="*/ 465 h 466"/>
                <a:gd name="T4" fmla="*/ 1412 w 1773"/>
                <a:gd name="T5" fmla="*/ 392 h 466"/>
                <a:gd name="T6" fmla="*/ 1772 w 1773"/>
                <a:gd name="T7" fmla="*/ 155 h 466"/>
                <a:gd name="T8" fmla="*/ 1380 w 1773"/>
                <a:gd name="T9" fmla="*/ 0 h 466"/>
                <a:gd name="T10" fmla="*/ 0 w 1773"/>
                <a:gd name="T11" fmla="*/ 72 h 466"/>
                <a:gd name="T12" fmla="*/ 0 60000 65536"/>
                <a:gd name="T13" fmla="*/ 0 60000 65536"/>
                <a:gd name="T14" fmla="*/ 0 60000 65536"/>
                <a:gd name="T15" fmla="*/ 0 60000 65536"/>
                <a:gd name="T16" fmla="*/ 0 60000 65536"/>
                <a:gd name="T17" fmla="*/ 0 60000 65536"/>
                <a:gd name="T18" fmla="*/ 0 w 1773"/>
                <a:gd name="T19" fmla="*/ 0 h 466"/>
                <a:gd name="T20" fmla="*/ 1773 w 1773"/>
                <a:gd name="T21" fmla="*/ 466 h 466"/>
              </a:gdLst>
              <a:ahLst/>
              <a:cxnLst>
                <a:cxn ang="T12">
                  <a:pos x="T0" y="T1"/>
                </a:cxn>
                <a:cxn ang="T13">
                  <a:pos x="T2" y="T3"/>
                </a:cxn>
                <a:cxn ang="T14">
                  <a:pos x="T4" y="T5"/>
                </a:cxn>
                <a:cxn ang="T15">
                  <a:pos x="T6" y="T7"/>
                </a:cxn>
                <a:cxn ang="T16">
                  <a:pos x="T8" y="T9"/>
                </a:cxn>
                <a:cxn ang="T17">
                  <a:pos x="T10" y="T11"/>
                </a:cxn>
              </a:cxnLst>
              <a:rect l="T18" t="T19" r="T20" b="T21"/>
              <a:pathLst>
                <a:path w="1773" h="466">
                  <a:moveTo>
                    <a:pt x="0" y="72"/>
                  </a:moveTo>
                  <a:lnTo>
                    <a:pt x="21" y="465"/>
                  </a:lnTo>
                  <a:lnTo>
                    <a:pt x="1412" y="392"/>
                  </a:lnTo>
                  <a:lnTo>
                    <a:pt x="1772" y="155"/>
                  </a:lnTo>
                  <a:lnTo>
                    <a:pt x="1380" y="0"/>
                  </a:lnTo>
                  <a:lnTo>
                    <a:pt x="0" y="72"/>
                  </a:lnTo>
                </a:path>
              </a:pathLst>
            </a:custGeom>
            <a:solidFill>
              <a:schemeClr val="hlink"/>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sp>
          <p:nvSpPr>
            <p:cNvPr id="54" name="Rectangle 19">
              <a:extLst>
                <a:ext uri="{FF2B5EF4-FFF2-40B4-BE49-F238E27FC236}">
                  <a16:creationId xmlns="" xmlns:a16="http://schemas.microsoft.com/office/drawing/2014/main" id="{72A4D4E2-6C24-4173-BFF8-E22FC55F5192}"/>
                </a:ext>
              </a:extLst>
            </p:cNvPr>
            <p:cNvSpPr>
              <a:spLocks noChangeArrowheads="1"/>
            </p:cNvSpPr>
            <p:nvPr/>
          </p:nvSpPr>
          <p:spPr bwMode="auto">
            <a:xfrm rot="-180000">
              <a:off x="2684" y="1621"/>
              <a:ext cx="13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defTabSz="762000">
                <a:buClr>
                  <a:srgbClr val="FF3300"/>
                </a:buClr>
                <a:buSzPct val="100000"/>
                <a:defRPr sz="2800" b="1">
                  <a:solidFill>
                    <a:srgbClr val="FFFFFF"/>
                  </a:solidFill>
                  <a:latin typeface="Arial" panose="020B0604020202020204" pitchFamily="34" charset="0"/>
                </a:defRPr>
              </a:lvl1pPr>
              <a:lvl2pPr marL="742950" indent="-285750" defTabSz="762000">
                <a:buClr>
                  <a:srgbClr val="FF3300"/>
                </a:buClr>
                <a:buSzPct val="100000"/>
                <a:defRPr sz="2400" b="1" i="1">
                  <a:solidFill>
                    <a:srgbClr val="FFFFFF"/>
                  </a:solidFill>
                  <a:latin typeface="Arial" panose="020B0604020202020204" pitchFamily="34" charset="0"/>
                </a:defRPr>
              </a:lvl2pPr>
              <a:lvl3pPr marL="1143000" indent="-228600" defTabSz="762000">
                <a:buClr>
                  <a:srgbClr val="FF3300"/>
                </a:buClr>
                <a:buSzPct val="100000"/>
                <a:defRPr sz="2000" b="1">
                  <a:solidFill>
                    <a:srgbClr val="FFFFFF"/>
                  </a:solidFill>
                  <a:latin typeface="Arial" panose="020B0604020202020204" pitchFamily="34" charset="0"/>
                </a:defRPr>
              </a:lvl3pPr>
              <a:lvl4pPr marL="1600200" indent="-228600" defTabSz="762000">
                <a:buClr>
                  <a:srgbClr val="FF3300"/>
                </a:buClr>
                <a:buSzPct val="100000"/>
                <a:defRPr sz="2000" b="1">
                  <a:solidFill>
                    <a:srgbClr val="FFFFFF"/>
                  </a:solidFill>
                  <a:latin typeface="Arial" panose="020B0604020202020204" pitchFamily="34" charset="0"/>
                </a:defRPr>
              </a:lvl4pPr>
              <a:lvl5pPr marL="2057400" indent="-228600" defTabSz="762000">
                <a:spcBef>
                  <a:spcPct val="20000"/>
                </a:spcBef>
                <a:spcAft>
                  <a:spcPct val="0"/>
                </a:spcAft>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pt-PT" altLang="pt-PT"/>
                <a:t>Representações</a:t>
              </a:r>
            </a:p>
          </p:txBody>
        </p:sp>
      </p:grpSp>
      <p:grpSp>
        <p:nvGrpSpPr>
          <p:cNvPr id="62" name="Group 15">
            <a:extLst>
              <a:ext uri="{FF2B5EF4-FFF2-40B4-BE49-F238E27FC236}">
                <a16:creationId xmlns="" xmlns:a16="http://schemas.microsoft.com/office/drawing/2014/main" id="{30014B06-9DAD-41B9-95AD-4705E5B29A0A}"/>
              </a:ext>
            </a:extLst>
          </p:cNvPr>
          <p:cNvGrpSpPr>
            <a:grpSpLocks/>
          </p:cNvGrpSpPr>
          <p:nvPr/>
        </p:nvGrpSpPr>
        <p:grpSpPr bwMode="auto">
          <a:xfrm>
            <a:off x="3192463" y="4224338"/>
            <a:ext cx="2816225" cy="625475"/>
            <a:chOff x="2011" y="2661"/>
            <a:chExt cx="1774" cy="394"/>
          </a:xfrm>
        </p:grpSpPr>
        <p:sp>
          <p:nvSpPr>
            <p:cNvPr id="63" name="Freeform 13">
              <a:extLst>
                <a:ext uri="{FF2B5EF4-FFF2-40B4-BE49-F238E27FC236}">
                  <a16:creationId xmlns="" xmlns:a16="http://schemas.microsoft.com/office/drawing/2014/main" id="{F276FA32-0BDC-40AC-92BA-D95E37620010}"/>
                </a:ext>
              </a:extLst>
            </p:cNvPr>
            <p:cNvSpPr>
              <a:spLocks/>
            </p:cNvSpPr>
            <p:nvPr/>
          </p:nvSpPr>
          <p:spPr bwMode="auto">
            <a:xfrm>
              <a:off x="2011" y="2661"/>
              <a:ext cx="1766" cy="394"/>
            </a:xfrm>
            <a:custGeom>
              <a:avLst/>
              <a:gdLst>
                <a:gd name="T0" fmla="*/ 1765 w 1766"/>
                <a:gd name="T1" fmla="*/ 0 h 394"/>
                <a:gd name="T2" fmla="*/ 1765 w 1766"/>
                <a:gd name="T3" fmla="*/ 393 h 394"/>
                <a:gd name="T4" fmla="*/ 372 w 1766"/>
                <a:gd name="T5" fmla="*/ 393 h 394"/>
                <a:gd name="T6" fmla="*/ 0 w 1766"/>
                <a:gd name="T7" fmla="*/ 175 h 394"/>
                <a:gd name="T8" fmla="*/ 383 w 1766"/>
                <a:gd name="T9" fmla="*/ 0 h 394"/>
                <a:gd name="T10" fmla="*/ 1765 w 1766"/>
                <a:gd name="T11" fmla="*/ 0 h 394"/>
                <a:gd name="T12" fmla="*/ 0 60000 65536"/>
                <a:gd name="T13" fmla="*/ 0 60000 65536"/>
                <a:gd name="T14" fmla="*/ 0 60000 65536"/>
                <a:gd name="T15" fmla="*/ 0 60000 65536"/>
                <a:gd name="T16" fmla="*/ 0 60000 65536"/>
                <a:gd name="T17" fmla="*/ 0 60000 65536"/>
                <a:gd name="T18" fmla="*/ 0 w 1766"/>
                <a:gd name="T19" fmla="*/ 0 h 394"/>
                <a:gd name="T20" fmla="*/ 1766 w 1766"/>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1766" h="394">
                  <a:moveTo>
                    <a:pt x="1765" y="0"/>
                  </a:moveTo>
                  <a:lnTo>
                    <a:pt x="1765" y="393"/>
                  </a:lnTo>
                  <a:lnTo>
                    <a:pt x="372" y="393"/>
                  </a:lnTo>
                  <a:lnTo>
                    <a:pt x="0" y="175"/>
                  </a:lnTo>
                  <a:lnTo>
                    <a:pt x="383" y="0"/>
                  </a:lnTo>
                  <a:lnTo>
                    <a:pt x="1765" y="0"/>
                  </a:lnTo>
                </a:path>
              </a:pathLst>
            </a:custGeom>
            <a:solidFill>
              <a:srgbClr val="99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sp>
          <p:nvSpPr>
            <p:cNvPr id="64" name="Rectangle 14">
              <a:extLst>
                <a:ext uri="{FF2B5EF4-FFF2-40B4-BE49-F238E27FC236}">
                  <a16:creationId xmlns="" xmlns:a16="http://schemas.microsoft.com/office/drawing/2014/main" id="{59655C20-CCC3-4AA8-8D83-3351070BC102}"/>
                </a:ext>
              </a:extLst>
            </p:cNvPr>
            <p:cNvSpPr>
              <a:spLocks noChangeArrowheads="1"/>
            </p:cNvSpPr>
            <p:nvPr/>
          </p:nvSpPr>
          <p:spPr bwMode="auto">
            <a:xfrm flipH="1">
              <a:off x="2404" y="2701"/>
              <a:ext cx="13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defTabSz="762000">
                <a:buClr>
                  <a:srgbClr val="FF3300"/>
                </a:buClr>
                <a:buSzPct val="100000"/>
                <a:defRPr sz="2800" b="1">
                  <a:solidFill>
                    <a:srgbClr val="FFFFFF"/>
                  </a:solidFill>
                  <a:latin typeface="Arial" panose="020B0604020202020204" pitchFamily="34" charset="0"/>
                </a:defRPr>
              </a:lvl1pPr>
              <a:lvl2pPr marL="742950" indent="-285750" defTabSz="762000">
                <a:buClr>
                  <a:srgbClr val="FF3300"/>
                </a:buClr>
                <a:buSzPct val="100000"/>
                <a:defRPr sz="2400" b="1" i="1">
                  <a:solidFill>
                    <a:srgbClr val="FFFFFF"/>
                  </a:solidFill>
                  <a:latin typeface="Arial" panose="020B0604020202020204" pitchFamily="34" charset="0"/>
                </a:defRPr>
              </a:lvl2pPr>
              <a:lvl3pPr marL="1143000" indent="-228600" defTabSz="762000">
                <a:buClr>
                  <a:srgbClr val="FF3300"/>
                </a:buClr>
                <a:buSzPct val="100000"/>
                <a:defRPr sz="2000" b="1">
                  <a:solidFill>
                    <a:srgbClr val="FFFFFF"/>
                  </a:solidFill>
                  <a:latin typeface="Arial" panose="020B0604020202020204" pitchFamily="34" charset="0"/>
                </a:defRPr>
              </a:lvl3pPr>
              <a:lvl4pPr marL="1600200" indent="-228600" defTabSz="762000">
                <a:buClr>
                  <a:srgbClr val="FF3300"/>
                </a:buClr>
                <a:buSzPct val="100000"/>
                <a:defRPr sz="2000" b="1">
                  <a:solidFill>
                    <a:srgbClr val="FFFFFF"/>
                  </a:solidFill>
                  <a:latin typeface="Arial" panose="020B0604020202020204" pitchFamily="34" charset="0"/>
                </a:defRPr>
              </a:lvl4pPr>
              <a:lvl5pPr marL="2057400" indent="-228600" defTabSz="762000">
                <a:spcBef>
                  <a:spcPct val="20000"/>
                </a:spcBef>
                <a:spcAft>
                  <a:spcPct val="0"/>
                </a:spcAft>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pt-PT" altLang="pt-PT" dirty="0">
                  <a:solidFill>
                    <a:schemeClr val="tx2"/>
                  </a:solidFill>
                </a:rPr>
                <a:t>Tamanho  </a:t>
              </a:r>
            </a:p>
          </p:txBody>
        </p:sp>
      </p:grpSp>
      <p:grpSp>
        <p:nvGrpSpPr>
          <p:cNvPr id="55" name="Group 23">
            <a:extLst>
              <a:ext uri="{FF2B5EF4-FFF2-40B4-BE49-F238E27FC236}">
                <a16:creationId xmlns="" xmlns:a16="http://schemas.microsoft.com/office/drawing/2014/main" id="{1E024AE7-91AD-413D-84A1-4558439BA027}"/>
              </a:ext>
            </a:extLst>
          </p:cNvPr>
          <p:cNvGrpSpPr>
            <a:grpSpLocks/>
          </p:cNvGrpSpPr>
          <p:nvPr/>
        </p:nvGrpSpPr>
        <p:grpSpPr bwMode="auto">
          <a:xfrm>
            <a:off x="3411538" y="1912938"/>
            <a:ext cx="2816225" cy="625475"/>
            <a:chOff x="2149" y="1205"/>
            <a:chExt cx="1774" cy="394"/>
          </a:xfrm>
        </p:grpSpPr>
        <p:sp>
          <p:nvSpPr>
            <p:cNvPr id="56" name="Freeform 21">
              <a:extLst>
                <a:ext uri="{FF2B5EF4-FFF2-40B4-BE49-F238E27FC236}">
                  <a16:creationId xmlns="" xmlns:a16="http://schemas.microsoft.com/office/drawing/2014/main" id="{D6B9E30A-9F94-4D97-B5B7-287FC821F042}"/>
                </a:ext>
              </a:extLst>
            </p:cNvPr>
            <p:cNvSpPr>
              <a:spLocks/>
            </p:cNvSpPr>
            <p:nvPr/>
          </p:nvSpPr>
          <p:spPr bwMode="auto">
            <a:xfrm>
              <a:off x="2149" y="1205"/>
              <a:ext cx="1766" cy="394"/>
            </a:xfrm>
            <a:custGeom>
              <a:avLst/>
              <a:gdLst>
                <a:gd name="T0" fmla="*/ 1765 w 1766"/>
                <a:gd name="T1" fmla="*/ 0 h 394"/>
                <a:gd name="T2" fmla="*/ 1765 w 1766"/>
                <a:gd name="T3" fmla="*/ 393 h 394"/>
                <a:gd name="T4" fmla="*/ 372 w 1766"/>
                <a:gd name="T5" fmla="*/ 393 h 394"/>
                <a:gd name="T6" fmla="*/ 0 w 1766"/>
                <a:gd name="T7" fmla="*/ 175 h 394"/>
                <a:gd name="T8" fmla="*/ 383 w 1766"/>
                <a:gd name="T9" fmla="*/ 0 h 394"/>
                <a:gd name="T10" fmla="*/ 1765 w 1766"/>
                <a:gd name="T11" fmla="*/ 0 h 394"/>
                <a:gd name="T12" fmla="*/ 0 60000 65536"/>
                <a:gd name="T13" fmla="*/ 0 60000 65536"/>
                <a:gd name="T14" fmla="*/ 0 60000 65536"/>
                <a:gd name="T15" fmla="*/ 0 60000 65536"/>
                <a:gd name="T16" fmla="*/ 0 60000 65536"/>
                <a:gd name="T17" fmla="*/ 0 60000 65536"/>
                <a:gd name="T18" fmla="*/ 0 w 1766"/>
                <a:gd name="T19" fmla="*/ 0 h 394"/>
                <a:gd name="T20" fmla="*/ 1766 w 1766"/>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1766" h="394">
                  <a:moveTo>
                    <a:pt x="1765" y="0"/>
                  </a:moveTo>
                  <a:lnTo>
                    <a:pt x="1765" y="393"/>
                  </a:lnTo>
                  <a:lnTo>
                    <a:pt x="372" y="393"/>
                  </a:lnTo>
                  <a:lnTo>
                    <a:pt x="0" y="175"/>
                  </a:lnTo>
                  <a:lnTo>
                    <a:pt x="383" y="0"/>
                  </a:lnTo>
                  <a:lnTo>
                    <a:pt x="1765"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pt-PT"/>
            </a:p>
          </p:txBody>
        </p:sp>
        <p:sp>
          <p:nvSpPr>
            <p:cNvPr id="57" name="Rectangle 22">
              <a:extLst>
                <a:ext uri="{FF2B5EF4-FFF2-40B4-BE49-F238E27FC236}">
                  <a16:creationId xmlns="" xmlns:a16="http://schemas.microsoft.com/office/drawing/2014/main" id="{CC4BCB05-E386-427B-8EE2-D50F58AD71B9}"/>
                </a:ext>
              </a:extLst>
            </p:cNvPr>
            <p:cNvSpPr>
              <a:spLocks noChangeArrowheads="1"/>
            </p:cNvSpPr>
            <p:nvPr/>
          </p:nvSpPr>
          <p:spPr bwMode="auto">
            <a:xfrm flipH="1">
              <a:off x="2542" y="1245"/>
              <a:ext cx="13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defTabSz="762000">
                <a:buClr>
                  <a:srgbClr val="FF3300"/>
                </a:buClr>
                <a:buSzPct val="100000"/>
                <a:defRPr sz="2800" b="1">
                  <a:solidFill>
                    <a:srgbClr val="FFFFFF"/>
                  </a:solidFill>
                  <a:latin typeface="Arial" panose="020B0604020202020204" pitchFamily="34" charset="0"/>
                </a:defRPr>
              </a:lvl1pPr>
              <a:lvl2pPr marL="742950" indent="-285750" defTabSz="762000">
                <a:buClr>
                  <a:srgbClr val="FF3300"/>
                </a:buClr>
                <a:buSzPct val="100000"/>
                <a:defRPr sz="2400" b="1" i="1">
                  <a:solidFill>
                    <a:srgbClr val="FFFFFF"/>
                  </a:solidFill>
                  <a:latin typeface="Arial" panose="020B0604020202020204" pitchFamily="34" charset="0"/>
                </a:defRPr>
              </a:lvl2pPr>
              <a:lvl3pPr marL="1143000" indent="-228600" defTabSz="762000">
                <a:buClr>
                  <a:srgbClr val="FF3300"/>
                </a:buClr>
                <a:buSzPct val="100000"/>
                <a:defRPr sz="2000" b="1">
                  <a:solidFill>
                    <a:srgbClr val="FFFFFF"/>
                  </a:solidFill>
                  <a:latin typeface="Arial" panose="020B0604020202020204" pitchFamily="34" charset="0"/>
                </a:defRPr>
              </a:lvl3pPr>
              <a:lvl4pPr marL="1600200" indent="-228600" defTabSz="762000">
                <a:buClr>
                  <a:srgbClr val="FF3300"/>
                </a:buClr>
                <a:buSzPct val="100000"/>
                <a:defRPr sz="2000" b="1">
                  <a:solidFill>
                    <a:srgbClr val="FFFFFF"/>
                  </a:solidFill>
                  <a:latin typeface="Arial" panose="020B0604020202020204" pitchFamily="34" charset="0"/>
                </a:defRPr>
              </a:lvl4pPr>
              <a:lvl5pPr marL="2057400" indent="-228600" defTabSz="762000">
                <a:spcBef>
                  <a:spcPct val="20000"/>
                </a:spcBef>
                <a:spcAft>
                  <a:spcPct val="0"/>
                </a:spcAft>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pt-PT" altLang="pt-PT"/>
                <a:t>Texto</a:t>
              </a:r>
            </a:p>
          </p:txBody>
        </p:sp>
      </p:grpSp>
      <p:grpSp>
        <p:nvGrpSpPr>
          <p:cNvPr id="58" name="Group 26">
            <a:extLst>
              <a:ext uri="{FF2B5EF4-FFF2-40B4-BE49-F238E27FC236}">
                <a16:creationId xmlns="" xmlns:a16="http://schemas.microsoft.com/office/drawing/2014/main" id="{C757F23C-ED19-4ABC-9CE1-BE482D0C24BB}"/>
              </a:ext>
            </a:extLst>
          </p:cNvPr>
          <p:cNvGrpSpPr>
            <a:grpSpLocks/>
          </p:cNvGrpSpPr>
          <p:nvPr/>
        </p:nvGrpSpPr>
        <p:grpSpPr bwMode="auto">
          <a:xfrm>
            <a:off x="3565525" y="5465763"/>
            <a:ext cx="2822575" cy="815975"/>
            <a:chOff x="2246" y="3443"/>
            <a:chExt cx="1778" cy="514"/>
          </a:xfrm>
        </p:grpSpPr>
        <p:sp>
          <p:nvSpPr>
            <p:cNvPr id="59" name="Freeform 24">
              <a:extLst>
                <a:ext uri="{FF2B5EF4-FFF2-40B4-BE49-F238E27FC236}">
                  <a16:creationId xmlns="" xmlns:a16="http://schemas.microsoft.com/office/drawing/2014/main" id="{E73078DA-753C-4C4B-BA13-4332A7E166CB}"/>
                </a:ext>
              </a:extLst>
            </p:cNvPr>
            <p:cNvSpPr>
              <a:spLocks/>
            </p:cNvSpPr>
            <p:nvPr/>
          </p:nvSpPr>
          <p:spPr bwMode="auto">
            <a:xfrm>
              <a:off x="2246" y="3443"/>
              <a:ext cx="1778" cy="514"/>
            </a:xfrm>
            <a:custGeom>
              <a:avLst/>
              <a:gdLst>
                <a:gd name="T0" fmla="*/ 34 w 1778"/>
                <a:gd name="T1" fmla="*/ 0 h 514"/>
                <a:gd name="T2" fmla="*/ 0 w 1778"/>
                <a:gd name="T3" fmla="*/ 391 h 514"/>
                <a:gd name="T4" fmla="*/ 1388 w 1778"/>
                <a:gd name="T5" fmla="*/ 513 h 514"/>
                <a:gd name="T6" fmla="*/ 1777 w 1778"/>
                <a:gd name="T7" fmla="*/ 328 h 514"/>
                <a:gd name="T8" fmla="*/ 1411 w 1778"/>
                <a:gd name="T9" fmla="*/ 120 h 514"/>
                <a:gd name="T10" fmla="*/ 34 w 1778"/>
                <a:gd name="T11" fmla="*/ 0 h 514"/>
                <a:gd name="T12" fmla="*/ 0 60000 65536"/>
                <a:gd name="T13" fmla="*/ 0 60000 65536"/>
                <a:gd name="T14" fmla="*/ 0 60000 65536"/>
                <a:gd name="T15" fmla="*/ 0 60000 65536"/>
                <a:gd name="T16" fmla="*/ 0 60000 65536"/>
                <a:gd name="T17" fmla="*/ 0 60000 65536"/>
                <a:gd name="T18" fmla="*/ 0 w 1778"/>
                <a:gd name="T19" fmla="*/ 0 h 514"/>
                <a:gd name="T20" fmla="*/ 1778 w 1778"/>
                <a:gd name="T21" fmla="*/ 514 h 514"/>
              </a:gdLst>
              <a:ahLst/>
              <a:cxnLst>
                <a:cxn ang="T12">
                  <a:pos x="T0" y="T1"/>
                </a:cxn>
                <a:cxn ang="T13">
                  <a:pos x="T2" y="T3"/>
                </a:cxn>
                <a:cxn ang="T14">
                  <a:pos x="T4" y="T5"/>
                </a:cxn>
                <a:cxn ang="T15">
                  <a:pos x="T6" y="T7"/>
                </a:cxn>
                <a:cxn ang="T16">
                  <a:pos x="T8" y="T9"/>
                </a:cxn>
                <a:cxn ang="T17">
                  <a:pos x="T10" y="T11"/>
                </a:cxn>
              </a:cxnLst>
              <a:rect l="T18" t="T19" r="T20" b="T21"/>
              <a:pathLst>
                <a:path w="1778" h="514">
                  <a:moveTo>
                    <a:pt x="34" y="0"/>
                  </a:moveTo>
                  <a:lnTo>
                    <a:pt x="0" y="391"/>
                  </a:lnTo>
                  <a:lnTo>
                    <a:pt x="1388" y="513"/>
                  </a:lnTo>
                  <a:lnTo>
                    <a:pt x="1777" y="328"/>
                  </a:lnTo>
                  <a:lnTo>
                    <a:pt x="1411" y="120"/>
                  </a:lnTo>
                  <a:lnTo>
                    <a:pt x="34" y="0"/>
                  </a:lnTo>
                </a:path>
              </a:pathLst>
            </a:custGeom>
            <a:ln/>
            <a:extLst>
              <a:ext uri="{91240B29-F687-4F45-9708-019B960494DF}">
                <a14:hiddenLine xmlns:a14="http://schemas.microsoft.com/office/drawing/2010/main" w="9525" cap="rnd">
                  <a:solidFill>
                    <a:srgbClr val="000000"/>
                  </a:solidFill>
                  <a:round/>
                  <a:headEnd/>
                  <a:tailEnd/>
                </a14:hiddenLine>
              </a:ext>
            </a:extLst>
          </p:spPr>
          <p:style>
            <a:lnRef idx="3">
              <a:schemeClr val="lt1"/>
            </a:lnRef>
            <a:fillRef idx="1">
              <a:schemeClr val="accent5"/>
            </a:fillRef>
            <a:effectRef idx="1">
              <a:schemeClr val="accent5"/>
            </a:effectRef>
            <a:fontRef idx="minor">
              <a:schemeClr val="lt1"/>
            </a:fontRef>
          </p:style>
          <p:txBody>
            <a:bodyPr/>
            <a:lstStyle/>
            <a:p>
              <a:endParaRPr lang="pt-PT"/>
            </a:p>
          </p:txBody>
        </p:sp>
        <p:sp>
          <p:nvSpPr>
            <p:cNvPr id="60" name="Rectangle 25">
              <a:extLst>
                <a:ext uri="{FF2B5EF4-FFF2-40B4-BE49-F238E27FC236}">
                  <a16:creationId xmlns="" xmlns:a16="http://schemas.microsoft.com/office/drawing/2014/main" id="{FCBFD089-E74C-4486-B6CC-29A85B6BA433}"/>
                </a:ext>
              </a:extLst>
            </p:cNvPr>
            <p:cNvSpPr>
              <a:spLocks noChangeArrowheads="1"/>
            </p:cNvSpPr>
            <p:nvPr/>
          </p:nvSpPr>
          <p:spPr bwMode="auto">
            <a:xfrm rot="300000">
              <a:off x="2260" y="3553"/>
              <a:ext cx="1381" cy="32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5"/>
            </a:fillRef>
            <a:effectRef idx="1">
              <a:schemeClr val="accent5"/>
            </a:effectRef>
            <a:fontRef idx="minor">
              <a:schemeClr val="lt1"/>
            </a:fontRef>
          </p:style>
          <p:txBody>
            <a:bodyPr lIns="92075" tIns="46038" rIns="92075" bIns="46038">
              <a:spAutoFit/>
            </a:bodyPr>
            <a:lstStyle>
              <a:lvl1pPr marL="342900" indent="-342900" defTabSz="762000">
                <a:buClr>
                  <a:srgbClr val="FF3300"/>
                </a:buClr>
                <a:buSzPct val="100000"/>
                <a:defRPr sz="2800" b="1">
                  <a:solidFill>
                    <a:srgbClr val="FFFFFF"/>
                  </a:solidFill>
                  <a:latin typeface="Arial" panose="020B0604020202020204" pitchFamily="34" charset="0"/>
                </a:defRPr>
              </a:lvl1pPr>
              <a:lvl2pPr marL="742950" indent="-285750" defTabSz="762000">
                <a:buClr>
                  <a:srgbClr val="FF3300"/>
                </a:buClr>
                <a:buSzPct val="100000"/>
                <a:defRPr sz="2400" b="1" i="1">
                  <a:solidFill>
                    <a:srgbClr val="FFFFFF"/>
                  </a:solidFill>
                  <a:latin typeface="Arial" panose="020B0604020202020204" pitchFamily="34" charset="0"/>
                </a:defRPr>
              </a:lvl2pPr>
              <a:lvl3pPr marL="1143000" indent="-228600" defTabSz="762000">
                <a:buClr>
                  <a:srgbClr val="FF3300"/>
                </a:buClr>
                <a:buSzPct val="100000"/>
                <a:defRPr sz="2000" b="1">
                  <a:solidFill>
                    <a:srgbClr val="FFFFFF"/>
                  </a:solidFill>
                  <a:latin typeface="Arial" panose="020B0604020202020204" pitchFamily="34" charset="0"/>
                </a:defRPr>
              </a:lvl3pPr>
              <a:lvl4pPr marL="1600200" indent="-228600" defTabSz="762000">
                <a:buClr>
                  <a:srgbClr val="FF3300"/>
                </a:buClr>
                <a:buSzPct val="100000"/>
                <a:defRPr sz="2000" b="1">
                  <a:solidFill>
                    <a:srgbClr val="FFFFFF"/>
                  </a:solidFill>
                  <a:latin typeface="Arial" panose="020B0604020202020204" pitchFamily="34" charset="0"/>
                </a:defRPr>
              </a:lvl4pPr>
              <a:lvl5pPr marL="2057400" indent="-228600" defTabSz="762000">
                <a:spcBef>
                  <a:spcPct val="20000"/>
                </a:spcBef>
                <a:spcAft>
                  <a:spcPct val="0"/>
                </a:spcAft>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hlink"/>
                </a:buClr>
                <a:buSzTx/>
                <a:buFont typeface="Wingdings" panose="05000000000000000000" pitchFamily="2" charset="2"/>
                <a:buNone/>
              </a:pPr>
              <a:r>
                <a:rPr lang="pt-PT" altLang="pt-PT">
                  <a:solidFill>
                    <a:schemeClr val="tx2"/>
                  </a:solidFill>
                </a:rPr>
                <a:t>Efeitos</a:t>
              </a:r>
            </a:p>
          </p:txBody>
        </p:sp>
      </p:grpSp>
      <p:pic>
        <p:nvPicPr>
          <p:cNvPr id="1053" name="Picture 29" descr="Resultado de imagem para apresentaÃ§Ãµ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79" y="3252736"/>
            <a:ext cx="2868317" cy="188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904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sz="1100" i="1">
              <a:solidFill>
                <a:schemeClr val="tx1"/>
              </a:solidFill>
            </a:endParaRPr>
          </a:p>
        </p:txBody>
      </p:sp>
      <p:sp>
        <p:nvSpPr>
          <p:cNvPr id="8" name="Rounded Rectangle 7"/>
          <p:cNvSpPr/>
          <p:nvPr/>
        </p:nvSpPr>
        <p:spPr>
          <a:xfrm>
            <a:off x="714348" y="2285992"/>
            <a:ext cx="1285884" cy="37862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Down Arrow Callout 8"/>
          <p:cNvSpPr/>
          <p:nvPr/>
        </p:nvSpPr>
        <p:spPr>
          <a:xfrm>
            <a:off x="285720" y="1071546"/>
            <a:ext cx="2143140" cy="1143008"/>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i="1" smtClean="0"/>
              <a:t>Slides</a:t>
            </a:r>
            <a:r>
              <a:rPr lang="pt-PT" b="1" smtClean="0"/>
              <a:t>/</a:t>
            </a:r>
            <a:r>
              <a:rPr lang="pt-PT" b="1" i="1" smtClean="0"/>
              <a:t>Outline Pane</a:t>
            </a:r>
          </a:p>
        </p:txBody>
      </p:sp>
      <p:pic>
        <p:nvPicPr>
          <p:cNvPr id="10" name="Picture 9" descr="slideoutpane_02.gif"/>
          <p:cNvPicPr>
            <a:picLocks noChangeAspect="1"/>
          </p:cNvPicPr>
          <p:nvPr/>
        </p:nvPicPr>
        <p:blipFill>
          <a:blip r:embed="rId4"/>
          <a:stretch>
            <a:fillRect/>
          </a:stretch>
        </p:blipFill>
        <p:spPr>
          <a:xfrm>
            <a:off x="3000364" y="2285992"/>
            <a:ext cx="2114550" cy="2190750"/>
          </a:xfrm>
          <a:prstGeom prst="rect">
            <a:avLst/>
          </a:prstGeom>
        </p:spPr>
      </p:pic>
      <p:pic>
        <p:nvPicPr>
          <p:cNvPr id="12" name="Picture 11" descr="slideoutpane_03.gif"/>
          <p:cNvPicPr>
            <a:picLocks noChangeAspect="1"/>
          </p:cNvPicPr>
          <p:nvPr/>
        </p:nvPicPr>
        <p:blipFill>
          <a:blip r:embed="rId5"/>
          <a:stretch>
            <a:fillRect/>
          </a:stretch>
        </p:blipFill>
        <p:spPr>
          <a:xfrm>
            <a:off x="5286380" y="2285992"/>
            <a:ext cx="2124075" cy="4410075"/>
          </a:xfrm>
          <a:prstGeom prst="rect">
            <a:avLst/>
          </a:prstGeom>
        </p:spPr>
      </p:pic>
      <p:sp>
        <p:nvSpPr>
          <p:cNvPr id="14" name="Rectangle 13"/>
          <p:cNvSpPr/>
          <p:nvPr/>
        </p:nvSpPr>
        <p:spPr>
          <a:xfrm>
            <a:off x="3500430" y="2285992"/>
            <a:ext cx="500066" cy="357190"/>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04702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900" decel="100000" fill="hold"/>
                                        <p:tgtEl>
                                          <p:spTgt spid="1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sz="1100" i="1">
              <a:solidFill>
                <a:schemeClr val="tx1"/>
              </a:solidFill>
            </a:endParaRPr>
          </a:p>
        </p:txBody>
      </p:sp>
      <p:sp>
        <p:nvSpPr>
          <p:cNvPr id="8" name="Rounded Rectangle 7"/>
          <p:cNvSpPr/>
          <p:nvPr/>
        </p:nvSpPr>
        <p:spPr>
          <a:xfrm>
            <a:off x="714348" y="2285992"/>
            <a:ext cx="1285884" cy="37862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Down Arrow Callout 8"/>
          <p:cNvSpPr/>
          <p:nvPr/>
        </p:nvSpPr>
        <p:spPr>
          <a:xfrm>
            <a:off x="285720" y="1071546"/>
            <a:ext cx="2143140" cy="1143008"/>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i="1" smtClean="0"/>
              <a:t>Slides</a:t>
            </a:r>
            <a:r>
              <a:rPr lang="pt-PT" b="1" smtClean="0"/>
              <a:t>/</a:t>
            </a:r>
            <a:r>
              <a:rPr lang="pt-PT" b="1" i="1" smtClean="0"/>
              <a:t>Outline</a:t>
            </a:r>
            <a:r>
              <a:rPr lang="pt-PT" b="1" smtClean="0"/>
              <a:t> Pane</a:t>
            </a:r>
          </a:p>
        </p:txBody>
      </p:sp>
      <p:pic>
        <p:nvPicPr>
          <p:cNvPr id="10" name="Picture 9" descr="slideoutpane_02.gif"/>
          <p:cNvPicPr>
            <a:picLocks noChangeAspect="1"/>
          </p:cNvPicPr>
          <p:nvPr/>
        </p:nvPicPr>
        <p:blipFill>
          <a:blip r:embed="rId4"/>
          <a:stretch>
            <a:fillRect/>
          </a:stretch>
        </p:blipFill>
        <p:spPr>
          <a:xfrm>
            <a:off x="3000364" y="2285992"/>
            <a:ext cx="2114550" cy="2190750"/>
          </a:xfrm>
          <a:prstGeom prst="rect">
            <a:avLst/>
          </a:prstGeom>
        </p:spPr>
      </p:pic>
      <p:sp>
        <p:nvSpPr>
          <p:cNvPr id="14" name="Rectangle 13"/>
          <p:cNvSpPr/>
          <p:nvPr/>
        </p:nvSpPr>
        <p:spPr>
          <a:xfrm>
            <a:off x="3000364" y="2285992"/>
            <a:ext cx="500066" cy="357190"/>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pt-PT"/>
          </a:p>
        </p:txBody>
      </p:sp>
      <p:pic>
        <p:nvPicPr>
          <p:cNvPr id="13" name="Picture 12" descr="slideoutpane_04.gif"/>
          <p:cNvPicPr>
            <a:picLocks noChangeAspect="1"/>
          </p:cNvPicPr>
          <p:nvPr/>
        </p:nvPicPr>
        <p:blipFill>
          <a:blip r:embed="rId5"/>
          <a:stretch>
            <a:fillRect/>
          </a:stretch>
        </p:blipFill>
        <p:spPr>
          <a:xfrm>
            <a:off x="5214942" y="2500306"/>
            <a:ext cx="2428875" cy="2895600"/>
          </a:xfrm>
          <a:prstGeom prst="rect">
            <a:avLst/>
          </a:prstGeom>
        </p:spPr>
      </p:pic>
    </p:spTree>
    <p:extLst>
      <p:ext uri="{BB962C8B-B14F-4D97-AF65-F5344CB8AC3E}">
        <p14:creationId xmlns:p14="http://schemas.microsoft.com/office/powerpoint/2010/main" val="3977315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0" name="Rectangle 9"/>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sz="1100" i="1">
              <a:solidFill>
                <a:schemeClr val="tx1"/>
              </a:solidFill>
            </a:endParaRPr>
          </a:p>
        </p:txBody>
      </p:sp>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Barra de informação (</a:t>
            </a:r>
            <a:r>
              <a:rPr lang="pt-PT" b="1" i="1" dirty="0" smtClean="0">
                <a:solidFill>
                  <a:schemeClr val="tx1"/>
                </a:solidFill>
              </a:rPr>
              <a:t>status bar</a:t>
            </a:r>
            <a:r>
              <a:rPr lang="pt-PT" b="1" dirty="0" smtClean="0">
                <a:solidFill>
                  <a:schemeClr val="tx1"/>
                </a:solidFill>
              </a:rPr>
              <a:t>)</a:t>
            </a:r>
            <a:endParaRPr lang="pt-PT" b="1" i="1" dirty="0" smtClean="0">
              <a:solidFill>
                <a:schemeClr val="tx1"/>
              </a:solidFill>
            </a:endParaRPr>
          </a:p>
          <a:p>
            <a:r>
              <a:rPr lang="pt-PT" dirty="0" smtClean="0">
                <a:solidFill>
                  <a:schemeClr val="tx1"/>
                </a:solidFill>
              </a:rPr>
              <a:t/>
            </a:r>
            <a:br>
              <a:rPr lang="pt-PT" dirty="0" smtClean="0">
                <a:solidFill>
                  <a:schemeClr val="tx1"/>
                </a:solidFill>
              </a:rPr>
            </a:br>
            <a:r>
              <a:rPr lang="pt-PT" dirty="0" smtClean="0">
                <a:solidFill>
                  <a:schemeClr val="tx1"/>
                </a:solidFill>
              </a:rPr>
              <a:t>Esta barra contém informação a apresentação tal como o número total de slides e em que slide se está a trabalhar sobre o tema aplicado ao slide, etc. Contém ainda os comandos para visualização da apresentação e zoom.</a:t>
            </a:r>
            <a:r>
              <a:rPr lang="pt-PT" sz="1600" dirty="0" smtClean="0">
                <a:solidFill>
                  <a:schemeClr val="tx1"/>
                </a:solidFill>
              </a:rPr>
              <a:t/>
            </a:r>
            <a:br>
              <a:rPr lang="pt-PT" sz="1600" dirty="0" smtClean="0">
                <a:solidFill>
                  <a:schemeClr val="tx1"/>
                </a:solidFill>
              </a:rPr>
            </a:br>
            <a:r>
              <a:rPr lang="pt-PT" sz="1000" dirty="0" smtClean="0"/>
              <a:t> </a:t>
            </a:r>
            <a:endParaRPr lang="pt-PT" sz="950" dirty="0" smtClean="0">
              <a:hlinkClick r:id="rId4"/>
            </a:endParaRPr>
          </a:p>
          <a:p>
            <a:endParaRPr lang="pt-PT" sz="1100" dirty="0" smtClean="0">
              <a:solidFill>
                <a:schemeClr val="tx1"/>
              </a:solidFill>
            </a:endParaRPr>
          </a:p>
          <a:p>
            <a:r>
              <a:rPr lang="pt-PT" sz="1100" dirty="0" smtClean="0">
                <a:solidFill>
                  <a:schemeClr val="tx1"/>
                </a:solidFill>
              </a:rPr>
              <a:t>Nota: Se a barra de slides não estiver visível, basta clicar no separador VIEW </a:t>
            </a:r>
            <a:br>
              <a:rPr lang="pt-PT" sz="1100" dirty="0" smtClean="0">
                <a:solidFill>
                  <a:schemeClr val="tx1"/>
                </a:solidFill>
              </a:rPr>
            </a:br>
            <a:r>
              <a:rPr lang="pt-PT" sz="1100" dirty="0" smtClean="0">
                <a:solidFill>
                  <a:schemeClr val="tx1"/>
                </a:solidFill>
              </a:rPr>
              <a:t>           (ver) e escolher a opção NORMAL.</a:t>
            </a:r>
            <a:endParaRPr lang="pt-PT" sz="1100" dirty="0">
              <a:solidFill>
                <a:schemeClr val="tx1"/>
              </a:solidFill>
            </a:endParaRPr>
          </a:p>
        </p:txBody>
      </p:sp>
      <p:sp>
        <p:nvSpPr>
          <p:cNvPr id="8" name="Rounded Rectangle 7"/>
          <p:cNvSpPr/>
          <p:nvPr/>
        </p:nvSpPr>
        <p:spPr>
          <a:xfrm>
            <a:off x="714348" y="5857892"/>
            <a:ext cx="7786742" cy="2857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Down Arrow Callout 8"/>
          <p:cNvSpPr/>
          <p:nvPr/>
        </p:nvSpPr>
        <p:spPr>
          <a:xfrm>
            <a:off x="571472" y="4643446"/>
            <a:ext cx="2143140" cy="1143008"/>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i="1" dirty="0" smtClean="0"/>
              <a:t>Status Bar</a:t>
            </a:r>
          </a:p>
        </p:txBody>
      </p:sp>
      <p:sp>
        <p:nvSpPr>
          <p:cNvPr id="12"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Tree>
    <p:extLst>
      <p:ext uri="{BB962C8B-B14F-4D97-AF65-F5344CB8AC3E}">
        <p14:creationId xmlns:p14="http://schemas.microsoft.com/office/powerpoint/2010/main" val="2820380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100">
              <a:solidFill>
                <a:schemeClr val="tx1"/>
              </a:solidFill>
            </a:endParaRPr>
          </a:p>
        </p:txBody>
      </p:sp>
      <p:sp>
        <p:nvSpPr>
          <p:cNvPr id="8" name="Rounded Rectangle 7"/>
          <p:cNvSpPr/>
          <p:nvPr/>
        </p:nvSpPr>
        <p:spPr>
          <a:xfrm>
            <a:off x="714348" y="5857892"/>
            <a:ext cx="7786742" cy="2857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Down Arrow Callout 8"/>
          <p:cNvSpPr/>
          <p:nvPr/>
        </p:nvSpPr>
        <p:spPr>
          <a:xfrm>
            <a:off x="571472" y="4643446"/>
            <a:ext cx="2143140" cy="1143008"/>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i="1" dirty="0" smtClean="0"/>
              <a:t>Status Bar</a:t>
            </a:r>
          </a:p>
        </p:txBody>
      </p:sp>
      <p:pic>
        <p:nvPicPr>
          <p:cNvPr id="10" name="Picture 9" descr="statusbar_02.gif"/>
          <p:cNvPicPr>
            <a:picLocks noChangeAspect="1"/>
          </p:cNvPicPr>
          <p:nvPr/>
        </p:nvPicPr>
        <p:blipFill>
          <a:blip r:embed="rId4"/>
          <a:stretch>
            <a:fillRect/>
          </a:stretch>
        </p:blipFill>
        <p:spPr>
          <a:xfrm>
            <a:off x="3000364" y="5000636"/>
            <a:ext cx="4400550" cy="600075"/>
          </a:xfrm>
          <a:prstGeom prst="rect">
            <a:avLst/>
          </a:prstGeom>
        </p:spPr>
      </p:pic>
      <p:sp>
        <p:nvSpPr>
          <p:cNvPr id="13" name="TextBox 12"/>
          <p:cNvSpPr txBox="1"/>
          <p:nvPr/>
        </p:nvSpPr>
        <p:spPr>
          <a:xfrm>
            <a:off x="3143240" y="2714620"/>
            <a:ext cx="3714776" cy="1754326"/>
          </a:xfrm>
          <a:prstGeom prst="rect">
            <a:avLst/>
          </a:prstGeom>
          <a:noFill/>
        </p:spPr>
        <p:txBody>
          <a:bodyPr wrap="square" rtlCol="0">
            <a:spAutoFit/>
          </a:bodyPr>
          <a:lstStyle/>
          <a:p>
            <a:pPr marL="342900" indent="-342900">
              <a:buAutoNum type="alphaLcParenR"/>
            </a:pPr>
            <a:r>
              <a:rPr lang="pt-PT" dirty="0" smtClean="0"/>
              <a:t>Slide</a:t>
            </a:r>
          </a:p>
          <a:p>
            <a:pPr marL="342900" indent="-342900">
              <a:buAutoNum type="alphaLcParenR"/>
            </a:pPr>
            <a:r>
              <a:rPr lang="pt-PT" dirty="0" smtClean="0"/>
              <a:t>Nome do tema aplicado à apresentação</a:t>
            </a:r>
          </a:p>
          <a:p>
            <a:pPr marL="342900" indent="-342900">
              <a:buAutoNum type="alphaLcParenR"/>
            </a:pPr>
            <a:r>
              <a:rPr lang="pt-PT" dirty="0" smtClean="0"/>
              <a:t>Botões de visualização</a:t>
            </a:r>
          </a:p>
          <a:p>
            <a:pPr marL="342900" indent="-342900">
              <a:buAutoNum type="alphaLcParenR"/>
            </a:pPr>
            <a:r>
              <a:rPr lang="pt-PT" dirty="0" smtClean="0"/>
              <a:t>Zoom</a:t>
            </a:r>
          </a:p>
          <a:p>
            <a:pPr marL="342900" indent="-342900">
              <a:buAutoNum type="alphaLcParenR"/>
            </a:pPr>
            <a:r>
              <a:rPr lang="pt-PT" dirty="0" smtClean="0"/>
              <a:t>Ajustar ao tamanho do slide</a:t>
            </a:r>
            <a:endParaRPr lang="pt-PT" dirty="0"/>
          </a:p>
        </p:txBody>
      </p:sp>
      <p:sp>
        <p:nvSpPr>
          <p:cNvPr id="12"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Tree>
    <p:extLst>
      <p:ext uri="{BB962C8B-B14F-4D97-AF65-F5344CB8AC3E}">
        <p14:creationId xmlns:p14="http://schemas.microsoft.com/office/powerpoint/2010/main" val="20424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100">
              <a:solidFill>
                <a:schemeClr val="tx1"/>
              </a:solidFill>
            </a:endParaRPr>
          </a:p>
        </p:txBody>
      </p:sp>
      <p:sp>
        <p:nvSpPr>
          <p:cNvPr id="8" name="Rounded Rectangle 7"/>
          <p:cNvSpPr/>
          <p:nvPr/>
        </p:nvSpPr>
        <p:spPr>
          <a:xfrm>
            <a:off x="714348" y="5857892"/>
            <a:ext cx="7786742" cy="2857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Down Arrow Callout 8"/>
          <p:cNvSpPr/>
          <p:nvPr/>
        </p:nvSpPr>
        <p:spPr>
          <a:xfrm>
            <a:off x="571472" y="4643446"/>
            <a:ext cx="2143140" cy="1143008"/>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i="1" dirty="0" smtClean="0"/>
              <a:t>Status Bar</a:t>
            </a:r>
          </a:p>
        </p:txBody>
      </p:sp>
      <p:pic>
        <p:nvPicPr>
          <p:cNvPr id="10" name="Picture 9" descr="statusbar_02.gif"/>
          <p:cNvPicPr>
            <a:picLocks noChangeAspect="1"/>
          </p:cNvPicPr>
          <p:nvPr/>
        </p:nvPicPr>
        <p:blipFill>
          <a:blip r:embed="rId4"/>
          <a:stretch>
            <a:fillRect/>
          </a:stretch>
        </p:blipFill>
        <p:spPr>
          <a:xfrm>
            <a:off x="3000364" y="5000636"/>
            <a:ext cx="4400550" cy="600075"/>
          </a:xfrm>
          <a:prstGeom prst="rect">
            <a:avLst/>
          </a:prstGeom>
        </p:spPr>
      </p:pic>
      <p:sp>
        <p:nvSpPr>
          <p:cNvPr id="13" name="TextBox 12"/>
          <p:cNvSpPr txBox="1"/>
          <p:nvPr/>
        </p:nvSpPr>
        <p:spPr>
          <a:xfrm>
            <a:off x="3143240" y="2714620"/>
            <a:ext cx="3714776" cy="1754326"/>
          </a:xfrm>
          <a:prstGeom prst="rect">
            <a:avLst/>
          </a:prstGeom>
          <a:noFill/>
        </p:spPr>
        <p:txBody>
          <a:bodyPr wrap="square" rtlCol="0">
            <a:spAutoFit/>
          </a:bodyPr>
          <a:lstStyle/>
          <a:p>
            <a:pPr marL="342900" indent="-342900">
              <a:buAutoNum type="alphaLcParenR"/>
            </a:pPr>
            <a:r>
              <a:rPr lang="pt-PT" smtClean="0"/>
              <a:t>Slide</a:t>
            </a:r>
          </a:p>
          <a:p>
            <a:pPr marL="342900" indent="-342900">
              <a:buAutoNum type="alphaLcParenR"/>
            </a:pPr>
            <a:r>
              <a:rPr lang="pt-PT" smtClean="0"/>
              <a:t>Nome do tema aplicado à apresentação</a:t>
            </a:r>
          </a:p>
          <a:p>
            <a:pPr marL="342900" indent="-342900">
              <a:buAutoNum type="alphaLcParenR"/>
            </a:pPr>
            <a:r>
              <a:rPr lang="pt-PT" smtClean="0"/>
              <a:t>Botões de visualização</a:t>
            </a:r>
          </a:p>
          <a:p>
            <a:pPr marL="342900" indent="-342900">
              <a:buAutoNum type="alphaLcParenR"/>
            </a:pPr>
            <a:r>
              <a:rPr lang="pt-PT" smtClean="0"/>
              <a:t>Zoom</a:t>
            </a:r>
          </a:p>
          <a:p>
            <a:pPr marL="342900" indent="-342900">
              <a:buAutoNum type="alphaLcParenR"/>
            </a:pPr>
            <a:r>
              <a:rPr lang="pt-PT" smtClean="0"/>
              <a:t>Ajustar ao tamanho do slide</a:t>
            </a:r>
            <a:endParaRPr lang="pt-PT"/>
          </a:p>
        </p:txBody>
      </p:sp>
      <p:pic>
        <p:nvPicPr>
          <p:cNvPr id="12" name="Picture 11" descr="statusbar_03.gif"/>
          <p:cNvPicPr>
            <a:picLocks noChangeAspect="1"/>
          </p:cNvPicPr>
          <p:nvPr/>
        </p:nvPicPr>
        <p:blipFill>
          <a:blip r:embed="rId5"/>
          <a:stretch>
            <a:fillRect/>
          </a:stretch>
        </p:blipFill>
        <p:spPr>
          <a:xfrm>
            <a:off x="5500694" y="2643182"/>
            <a:ext cx="1781175" cy="2200275"/>
          </a:xfrm>
          <a:prstGeom prst="rect">
            <a:avLst/>
          </a:prstGeom>
        </p:spPr>
      </p:pic>
      <p:sp>
        <p:nvSpPr>
          <p:cNvPr id="14"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Tree>
    <p:extLst>
      <p:ext uri="{BB962C8B-B14F-4D97-AF65-F5344CB8AC3E}">
        <p14:creationId xmlns:p14="http://schemas.microsoft.com/office/powerpoint/2010/main" val="2511202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000"/>
                            </p:stCondLst>
                            <p:childTnLst>
                              <p:par>
                                <p:cTn id="9" presetID="3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100">
              <a:solidFill>
                <a:schemeClr val="tx1"/>
              </a:solidFill>
            </a:endParaRPr>
          </a:p>
        </p:txBody>
      </p:sp>
      <p:sp>
        <p:nvSpPr>
          <p:cNvPr id="8" name="Rounded Rectangle 7"/>
          <p:cNvSpPr/>
          <p:nvPr/>
        </p:nvSpPr>
        <p:spPr>
          <a:xfrm>
            <a:off x="2000232" y="5715016"/>
            <a:ext cx="6357982" cy="28575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9" descr="statusbar_02.gif"/>
          <p:cNvPicPr>
            <a:picLocks noChangeAspect="1"/>
          </p:cNvPicPr>
          <p:nvPr/>
        </p:nvPicPr>
        <p:blipFill>
          <a:blip r:embed="rId4"/>
          <a:stretch>
            <a:fillRect/>
          </a:stretch>
        </p:blipFill>
        <p:spPr>
          <a:xfrm>
            <a:off x="3000364" y="5000636"/>
            <a:ext cx="4400550" cy="600075"/>
          </a:xfrm>
          <a:prstGeom prst="rect">
            <a:avLst/>
          </a:prstGeom>
        </p:spPr>
      </p:pic>
      <p:pic>
        <p:nvPicPr>
          <p:cNvPr id="12" name="Picture 11" descr="statusbar_03.gif"/>
          <p:cNvPicPr>
            <a:picLocks noChangeAspect="1"/>
          </p:cNvPicPr>
          <p:nvPr/>
        </p:nvPicPr>
        <p:blipFill>
          <a:blip r:embed="rId5"/>
          <a:stretch>
            <a:fillRect/>
          </a:stretch>
        </p:blipFill>
        <p:spPr>
          <a:xfrm>
            <a:off x="5500694" y="2643182"/>
            <a:ext cx="1781175" cy="2200275"/>
          </a:xfrm>
          <a:prstGeom prst="rect">
            <a:avLst/>
          </a:prstGeom>
        </p:spPr>
      </p:pic>
      <p:sp>
        <p:nvSpPr>
          <p:cNvPr id="14" name="Rectangle 13"/>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Painel de notas</a:t>
            </a:r>
            <a:endParaRPr lang="pt-PT" b="1" i="1" dirty="0" smtClean="0">
              <a:solidFill>
                <a:schemeClr val="tx1"/>
              </a:solidFill>
            </a:endParaRPr>
          </a:p>
          <a:p>
            <a:r>
              <a:rPr lang="pt-PT" dirty="0" smtClean="0">
                <a:solidFill>
                  <a:schemeClr val="tx1"/>
                </a:solidFill>
              </a:rPr>
              <a:t/>
            </a:r>
            <a:br>
              <a:rPr lang="pt-PT" dirty="0" smtClean="0">
                <a:solidFill>
                  <a:schemeClr val="tx1"/>
                </a:solidFill>
              </a:rPr>
            </a:br>
            <a:r>
              <a:rPr lang="pt-PT" dirty="0" smtClean="0">
                <a:solidFill>
                  <a:schemeClr val="tx1"/>
                </a:solidFill>
              </a:rPr>
              <a:t>Serve para colocar notas do apresentados. Estas notas não são visíveis durante a apresentação.</a:t>
            </a:r>
          </a:p>
          <a:p>
            <a:r>
              <a:rPr lang="pt-PT" dirty="0" smtClean="0">
                <a:solidFill>
                  <a:schemeClr val="tx1"/>
                </a:solidFill>
              </a:rPr>
              <a:t>Quando se imprimem os slides, pode-se optar por ter as notas visíveis.</a:t>
            </a:r>
            <a:r>
              <a:rPr lang="pt-PT" sz="1600" dirty="0" smtClean="0">
                <a:solidFill>
                  <a:schemeClr val="tx1"/>
                </a:solidFill>
              </a:rPr>
              <a:t/>
            </a:r>
            <a:br>
              <a:rPr lang="pt-PT" sz="1600" dirty="0" smtClean="0">
                <a:solidFill>
                  <a:schemeClr val="tx1"/>
                </a:solidFill>
              </a:rPr>
            </a:br>
            <a:r>
              <a:rPr lang="pt-PT" sz="1000" dirty="0" smtClean="0"/>
              <a:t> </a:t>
            </a:r>
            <a:endParaRPr lang="pt-PT" sz="950" dirty="0" smtClean="0">
              <a:hlinkClick r:id="rId6"/>
            </a:endParaRPr>
          </a:p>
          <a:p>
            <a:endParaRPr lang="pt-PT" sz="1100" dirty="0" smtClean="0">
              <a:solidFill>
                <a:schemeClr val="tx1"/>
              </a:solidFill>
            </a:endParaRPr>
          </a:p>
        </p:txBody>
      </p:sp>
      <p:sp>
        <p:nvSpPr>
          <p:cNvPr id="9" name="Down Arrow Callout 8"/>
          <p:cNvSpPr/>
          <p:nvPr/>
        </p:nvSpPr>
        <p:spPr>
          <a:xfrm>
            <a:off x="4000496" y="4929198"/>
            <a:ext cx="2143140" cy="714380"/>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smtClean="0"/>
              <a:t>Painel de notas</a:t>
            </a:r>
          </a:p>
        </p:txBody>
      </p:sp>
      <p:sp>
        <p:nvSpPr>
          <p:cNvPr id="13"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Tree>
    <p:extLst>
      <p:ext uri="{BB962C8B-B14F-4D97-AF65-F5344CB8AC3E}">
        <p14:creationId xmlns:p14="http://schemas.microsoft.com/office/powerpoint/2010/main" val="3610668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900" decel="100000" fill="hold"/>
                                        <p:tgtEl>
                                          <p:spTgt spid="1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100">
              <a:solidFill>
                <a:schemeClr val="tx1"/>
              </a:solidFill>
            </a:endParaRPr>
          </a:p>
        </p:txBody>
      </p:sp>
      <p:sp>
        <p:nvSpPr>
          <p:cNvPr id="8" name="Rounded Rectangle 7"/>
          <p:cNvSpPr/>
          <p:nvPr/>
        </p:nvSpPr>
        <p:spPr>
          <a:xfrm>
            <a:off x="7000892" y="5929330"/>
            <a:ext cx="500066" cy="2143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9" descr="statusbar_02.gif"/>
          <p:cNvPicPr>
            <a:picLocks noChangeAspect="1"/>
          </p:cNvPicPr>
          <p:nvPr/>
        </p:nvPicPr>
        <p:blipFill>
          <a:blip r:embed="rId4"/>
          <a:stretch>
            <a:fillRect/>
          </a:stretch>
        </p:blipFill>
        <p:spPr>
          <a:xfrm>
            <a:off x="3000364" y="5000636"/>
            <a:ext cx="4400550" cy="600075"/>
          </a:xfrm>
          <a:prstGeom prst="rect">
            <a:avLst/>
          </a:prstGeom>
        </p:spPr>
      </p:pic>
      <p:pic>
        <p:nvPicPr>
          <p:cNvPr id="12" name="Picture 11" descr="statusbar_03.gif"/>
          <p:cNvPicPr>
            <a:picLocks noChangeAspect="1"/>
          </p:cNvPicPr>
          <p:nvPr/>
        </p:nvPicPr>
        <p:blipFill>
          <a:blip r:embed="rId5"/>
          <a:stretch>
            <a:fillRect/>
          </a:stretch>
        </p:blipFill>
        <p:spPr>
          <a:xfrm>
            <a:off x="5500694" y="2643182"/>
            <a:ext cx="1781175" cy="2200275"/>
          </a:xfrm>
          <a:prstGeom prst="rect">
            <a:avLst/>
          </a:prstGeom>
        </p:spPr>
      </p:pic>
      <p:sp>
        <p:nvSpPr>
          <p:cNvPr id="13" name="Rectangle 12"/>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Painel de notas</a:t>
            </a:r>
            <a:endParaRPr lang="pt-PT" b="1" i="1" smtClean="0">
              <a:solidFill>
                <a:schemeClr val="tx1"/>
              </a:solidFill>
            </a:endParaRPr>
          </a:p>
          <a:p>
            <a:r>
              <a:rPr lang="pt-PT" smtClean="0">
                <a:solidFill>
                  <a:schemeClr val="tx1"/>
                </a:solidFill>
              </a:rPr>
              <a:t/>
            </a:r>
            <a:br>
              <a:rPr lang="pt-PT" smtClean="0">
                <a:solidFill>
                  <a:schemeClr val="tx1"/>
                </a:solidFill>
              </a:rPr>
            </a:br>
            <a:r>
              <a:rPr lang="pt-PT" smtClean="0">
                <a:solidFill>
                  <a:schemeClr val="tx1"/>
                </a:solidFill>
              </a:rPr>
              <a:t>Serve para colocar notas do apresentados. Estas notas não são visíveis durante a apresentação.</a:t>
            </a:r>
          </a:p>
          <a:p>
            <a:r>
              <a:rPr lang="pt-PT" smtClean="0">
                <a:solidFill>
                  <a:schemeClr val="tx1"/>
                </a:solidFill>
              </a:rPr>
              <a:t>Quando se imprimem os slides, pode-se optar por ter as notas visíveis.</a:t>
            </a:r>
            <a:r>
              <a:rPr lang="pt-PT" sz="1600" smtClean="0">
                <a:solidFill>
                  <a:schemeClr val="tx1"/>
                </a:solidFill>
              </a:rPr>
              <a:t/>
            </a:r>
            <a:br>
              <a:rPr lang="pt-PT" sz="1600" smtClean="0">
                <a:solidFill>
                  <a:schemeClr val="tx1"/>
                </a:solidFill>
              </a:rPr>
            </a:br>
            <a:r>
              <a:rPr lang="pt-PT" sz="1000" smtClean="0">
                <a:hlinkClick r:id="rId6"/>
              </a:rPr>
              <a:t> http://www.indezine.com/products/powerpoint/learn/interface/notespane.html</a:t>
            </a:r>
            <a:endParaRPr lang="pt-PT" sz="950" smtClean="0">
              <a:hlinkClick r:id="rId7"/>
            </a:endParaRPr>
          </a:p>
          <a:p>
            <a:endParaRPr lang="pt-PT" sz="1100" smtClean="0">
              <a:solidFill>
                <a:schemeClr val="tx1"/>
              </a:solidFill>
            </a:endParaRPr>
          </a:p>
        </p:txBody>
      </p:sp>
      <p:sp>
        <p:nvSpPr>
          <p:cNvPr id="14" name="Rectangle 13"/>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Botões de Visualização</a:t>
            </a:r>
            <a:endParaRPr lang="pt-PT" b="1" i="1" dirty="0" smtClean="0">
              <a:solidFill>
                <a:schemeClr val="tx1"/>
              </a:solidFill>
            </a:endParaRPr>
          </a:p>
          <a:p>
            <a:r>
              <a:rPr lang="pt-PT" dirty="0" smtClean="0">
                <a:solidFill>
                  <a:schemeClr val="tx1"/>
                </a:solidFill>
              </a:rPr>
              <a:t/>
            </a:r>
            <a:br>
              <a:rPr lang="pt-PT" dirty="0" smtClean="0">
                <a:solidFill>
                  <a:schemeClr val="tx1"/>
                </a:solidFill>
              </a:rPr>
            </a:br>
            <a:r>
              <a:rPr lang="pt-PT" dirty="0" err="1" smtClean="0">
                <a:solidFill>
                  <a:schemeClr val="tx1"/>
                </a:solidFill>
              </a:rPr>
              <a:t>Exsitem</a:t>
            </a:r>
            <a:r>
              <a:rPr lang="pt-PT" dirty="0" smtClean="0">
                <a:solidFill>
                  <a:schemeClr val="tx1"/>
                </a:solidFill>
              </a:rPr>
              <a:t> 3 botões de visualização:</a:t>
            </a:r>
          </a:p>
          <a:p>
            <a:pPr>
              <a:buFont typeface="Arial" pitchFamily="34" charset="0"/>
              <a:buChar char="•"/>
            </a:pPr>
            <a:r>
              <a:rPr lang="pt-PT" dirty="0" smtClean="0">
                <a:solidFill>
                  <a:schemeClr val="tx1"/>
                </a:solidFill>
              </a:rPr>
              <a:t>Vista normal</a:t>
            </a:r>
          </a:p>
          <a:p>
            <a:pPr>
              <a:buFont typeface="Arial" pitchFamily="34" charset="0"/>
              <a:buChar char="•"/>
            </a:pPr>
            <a:r>
              <a:rPr lang="pt-PT" dirty="0" smtClean="0">
                <a:solidFill>
                  <a:schemeClr val="tx1"/>
                </a:solidFill>
              </a:rPr>
              <a:t>Vista ordenada dos slides</a:t>
            </a:r>
          </a:p>
          <a:p>
            <a:pPr>
              <a:buFont typeface="Arial" pitchFamily="34" charset="0"/>
              <a:buChar char="•"/>
            </a:pPr>
            <a:r>
              <a:rPr lang="pt-PT" dirty="0" smtClean="0">
                <a:solidFill>
                  <a:schemeClr val="tx1"/>
                </a:solidFill>
              </a:rPr>
              <a:t>Apresentar </a:t>
            </a:r>
            <a:r>
              <a:rPr lang="pt-PT" dirty="0" err="1" smtClean="0">
                <a:solidFill>
                  <a:schemeClr val="tx1"/>
                </a:solidFill>
              </a:rPr>
              <a:t>slideshow</a:t>
            </a:r>
            <a:r>
              <a:rPr lang="pt-PT" dirty="0" smtClean="0">
                <a:solidFill>
                  <a:schemeClr val="tx1"/>
                </a:solidFill>
              </a:rPr>
              <a:t> a partir do slide actual</a:t>
            </a:r>
            <a:r>
              <a:rPr lang="pt-PT" sz="1600" dirty="0" smtClean="0">
                <a:solidFill>
                  <a:schemeClr val="tx1"/>
                </a:solidFill>
              </a:rPr>
              <a:t/>
            </a:r>
            <a:br>
              <a:rPr lang="pt-PT" sz="1600" dirty="0" smtClean="0">
                <a:solidFill>
                  <a:schemeClr val="tx1"/>
                </a:solidFill>
              </a:rPr>
            </a:br>
            <a:r>
              <a:rPr lang="pt-PT" sz="1000" dirty="0" smtClean="0"/>
              <a:t> </a:t>
            </a:r>
            <a:endParaRPr lang="pt-PT" sz="950" dirty="0" smtClean="0">
              <a:hlinkClick r:id="rId7"/>
            </a:endParaRPr>
          </a:p>
          <a:p>
            <a:endParaRPr lang="pt-PT" sz="1100" dirty="0" smtClean="0">
              <a:solidFill>
                <a:schemeClr val="tx1"/>
              </a:solidFill>
            </a:endParaRPr>
          </a:p>
        </p:txBody>
      </p:sp>
      <p:sp>
        <p:nvSpPr>
          <p:cNvPr id="9" name="Down Arrow Callout 8"/>
          <p:cNvSpPr/>
          <p:nvPr/>
        </p:nvSpPr>
        <p:spPr>
          <a:xfrm>
            <a:off x="6143636" y="4929198"/>
            <a:ext cx="2143140" cy="928694"/>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dirty="0" smtClean="0"/>
              <a:t>Botões de visualização</a:t>
            </a:r>
          </a:p>
        </p:txBody>
      </p:sp>
      <p:sp>
        <p:nvSpPr>
          <p:cNvPr id="15"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Tree>
    <p:extLst>
      <p:ext uri="{BB962C8B-B14F-4D97-AF65-F5344CB8AC3E}">
        <p14:creationId xmlns:p14="http://schemas.microsoft.com/office/powerpoint/2010/main" val="3697143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900" decel="100000" fill="hold"/>
                                        <p:tgtEl>
                                          <p:spTgt spid="1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pic>
        <p:nvPicPr>
          <p:cNvPr id="10" name="Picture 9" descr="statusbar_02.gif"/>
          <p:cNvPicPr>
            <a:picLocks noChangeAspect="1"/>
          </p:cNvPicPr>
          <p:nvPr/>
        </p:nvPicPr>
        <p:blipFill>
          <a:blip r:embed="rId4"/>
          <a:stretch>
            <a:fillRect/>
          </a:stretch>
        </p:blipFill>
        <p:spPr>
          <a:xfrm>
            <a:off x="3000364" y="5000636"/>
            <a:ext cx="4400550" cy="600075"/>
          </a:xfrm>
          <a:prstGeom prst="rect">
            <a:avLst/>
          </a:prstGeom>
        </p:spPr>
      </p:pic>
      <p:sp>
        <p:nvSpPr>
          <p:cNvPr id="9" name="Down Arrow Callout 8"/>
          <p:cNvSpPr/>
          <p:nvPr/>
        </p:nvSpPr>
        <p:spPr>
          <a:xfrm>
            <a:off x="6215074" y="1285860"/>
            <a:ext cx="2143140" cy="928694"/>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smtClean="0"/>
              <a:t>Área do slide</a:t>
            </a:r>
          </a:p>
        </p:txBody>
      </p:sp>
      <p:sp>
        <p:nvSpPr>
          <p:cNvPr id="16" name="Rectangle 15"/>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Botões de Visualização</a:t>
            </a:r>
            <a:endParaRPr lang="pt-PT" b="1" i="1" smtClean="0">
              <a:solidFill>
                <a:schemeClr val="tx1"/>
              </a:solidFill>
            </a:endParaRPr>
          </a:p>
          <a:p>
            <a:r>
              <a:rPr lang="pt-PT" smtClean="0">
                <a:solidFill>
                  <a:schemeClr val="tx1"/>
                </a:solidFill>
              </a:rPr>
              <a:t/>
            </a:r>
            <a:br>
              <a:rPr lang="pt-PT" smtClean="0">
                <a:solidFill>
                  <a:schemeClr val="tx1"/>
                </a:solidFill>
              </a:rPr>
            </a:br>
            <a:r>
              <a:rPr lang="pt-PT" err="1" smtClean="0">
                <a:solidFill>
                  <a:schemeClr val="tx1"/>
                </a:solidFill>
              </a:rPr>
              <a:t>Exsitem</a:t>
            </a:r>
            <a:r>
              <a:rPr lang="pt-PT" smtClean="0">
                <a:solidFill>
                  <a:schemeClr val="tx1"/>
                </a:solidFill>
              </a:rPr>
              <a:t> 3 botões de visualização:</a:t>
            </a:r>
          </a:p>
          <a:p>
            <a:pPr>
              <a:buFont typeface="Arial" pitchFamily="34" charset="0"/>
              <a:buChar char="•"/>
            </a:pPr>
            <a:r>
              <a:rPr lang="pt-PT" smtClean="0">
                <a:solidFill>
                  <a:schemeClr val="tx1"/>
                </a:solidFill>
              </a:rPr>
              <a:t>Vista normal</a:t>
            </a:r>
          </a:p>
          <a:p>
            <a:pPr>
              <a:buFont typeface="Arial" pitchFamily="34" charset="0"/>
              <a:buChar char="•"/>
            </a:pPr>
            <a:r>
              <a:rPr lang="pt-PT" smtClean="0">
                <a:solidFill>
                  <a:schemeClr val="tx1"/>
                </a:solidFill>
              </a:rPr>
              <a:t>Vista ordenada dos slides</a:t>
            </a:r>
          </a:p>
          <a:p>
            <a:pPr>
              <a:buFont typeface="Arial" pitchFamily="34" charset="0"/>
              <a:buChar char="•"/>
            </a:pPr>
            <a:r>
              <a:rPr lang="pt-PT" smtClean="0">
                <a:solidFill>
                  <a:schemeClr val="tx1"/>
                </a:solidFill>
              </a:rPr>
              <a:t>Apresentar </a:t>
            </a:r>
            <a:r>
              <a:rPr lang="pt-PT" err="1" smtClean="0">
                <a:solidFill>
                  <a:schemeClr val="tx1"/>
                </a:solidFill>
              </a:rPr>
              <a:t>slideshow</a:t>
            </a:r>
            <a:r>
              <a:rPr lang="pt-PT" smtClean="0">
                <a:solidFill>
                  <a:schemeClr val="tx1"/>
                </a:solidFill>
              </a:rPr>
              <a:t> a partir do slide actual</a:t>
            </a:r>
            <a:r>
              <a:rPr lang="pt-PT" sz="1600" smtClean="0">
                <a:solidFill>
                  <a:schemeClr val="tx1"/>
                </a:solidFill>
              </a:rPr>
              <a:t/>
            </a:r>
            <a:br>
              <a:rPr lang="pt-PT" sz="1600" smtClean="0">
                <a:solidFill>
                  <a:schemeClr val="tx1"/>
                </a:solidFill>
              </a:rPr>
            </a:br>
            <a:r>
              <a:rPr lang="pt-PT" sz="1000" smtClean="0">
                <a:hlinkClick r:id="rId5"/>
              </a:rPr>
              <a:t> </a:t>
            </a:r>
            <a:r>
              <a:rPr lang="pt-PT" sz="950" smtClean="0">
                <a:hlinkClick r:id="rId5"/>
              </a:rPr>
              <a:t>http://www.indezine.com/products/powerpoint/learn/interface/statusbar.html#status</a:t>
            </a:r>
            <a:endParaRPr lang="pt-PT" sz="950" smtClean="0">
              <a:hlinkClick r:id="rId6"/>
            </a:endParaRPr>
          </a:p>
          <a:p>
            <a:endParaRPr lang="pt-PT" sz="1100" smtClean="0">
              <a:solidFill>
                <a:schemeClr val="tx1"/>
              </a:solidFill>
            </a:endParaRPr>
          </a:p>
        </p:txBody>
      </p:sp>
      <p:sp>
        <p:nvSpPr>
          <p:cNvPr id="15" name="Rectangle 14"/>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Área do slide</a:t>
            </a:r>
            <a:endParaRPr lang="pt-PT" b="1" i="1" dirty="0" smtClean="0">
              <a:solidFill>
                <a:schemeClr val="tx1"/>
              </a:solidFill>
            </a:endParaRPr>
          </a:p>
          <a:p>
            <a:r>
              <a:rPr lang="pt-PT" dirty="0" smtClean="0">
                <a:solidFill>
                  <a:schemeClr val="tx1"/>
                </a:solidFill>
              </a:rPr>
              <a:t/>
            </a:r>
            <a:br>
              <a:rPr lang="pt-PT" dirty="0" smtClean="0">
                <a:solidFill>
                  <a:schemeClr val="tx1"/>
                </a:solidFill>
              </a:rPr>
            </a:br>
            <a:r>
              <a:rPr lang="pt-PT" dirty="0" smtClean="0">
                <a:solidFill>
                  <a:schemeClr val="tx1"/>
                </a:solidFill>
              </a:rPr>
              <a:t>Mostra o slide seleccionado, no qual se está a trabalhar.</a:t>
            </a:r>
            <a:r>
              <a:rPr lang="pt-PT" sz="1600" dirty="0" smtClean="0">
                <a:solidFill>
                  <a:schemeClr val="tx1"/>
                </a:solidFill>
              </a:rPr>
              <a:t/>
            </a:r>
            <a:br>
              <a:rPr lang="pt-PT" sz="1600" dirty="0" smtClean="0">
                <a:solidFill>
                  <a:schemeClr val="tx1"/>
                </a:solidFill>
              </a:rPr>
            </a:br>
            <a:r>
              <a:rPr lang="pt-PT" sz="1000" dirty="0" smtClean="0">
                <a:hlinkClick r:id="rId7"/>
              </a:rPr>
              <a:t> </a:t>
            </a:r>
            <a:endParaRPr lang="pt-PT" sz="950" dirty="0" smtClean="0">
              <a:hlinkClick r:id="rId6"/>
            </a:endParaRPr>
          </a:p>
          <a:p>
            <a:endParaRPr lang="pt-PT" sz="1100" dirty="0" smtClean="0">
              <a:solidFill>
                <a:schemeClr val="tx1"/>
              </a:solidFill>
            </a:endParaRPr>
          </a:p>
        </p:txBody>
      </p:sp>
      <p:sp>
        <p:nvSpPr>
          <p:cNvPr id="8" name="Rounded Rectangle 7"/>
          <p:cNvSpPr/>
          <p:nvPr/>
        </p:nvSpPr>
        <p:spPr>
          <a:xfrm>
            <a:off x="2857488" y="2214554"/>
            <a:ext cx="4643470" cy="34290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115732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100">
              <a:solidFill>
                <a:schemeClr val="tx1"/>
              </a:solidFill>
            </a:endParaRPr>
          </a:p>
        </p:txBody>
      </p:sp>
      <p:pic>
        <p:nvPicPr>
          <p:cNvPr id="10" name="Picture 9" descr="statusbar_02.gif"/>
          <p:cNvPicPr>
            <a:picLocks noChangeAspect="1"/>
          </p:cNvPicPr>
          <p:nvPr/>
        </p:nvPicPr>
        <p:blipFill>
          <a:blip r:embed="rId4"/>
          <a:stretch>
            <a:fillRect/>
          </a:stretch>
        </p:blipFill>
        <p:spPr>
          <a:xfrm>
            <a:off x="3000364" y="5000636"/>
            <a:ext cx="4400550" cy="600075"/>
          </a:xfrm>
          <a:prstGeom prst="rect">
            <a:avLst/>
          </a:prstGeom>
        </p:spPr>
      </p:pic>
      <p:pic>
        <p:nvPicPr>
          <p:cNvPr id="12" name="Picture 11" descr="statusbar_03.gif"/>
          <p:cNvPicPr>
            <a:picLocks noChangeAspect="1"/>
          </p:cNvPicPr>
          <p:nvPr/>
        </p:nvPicPr>
        <p:blipFill>
          <a:blip r:embed="rId5"/>
          <a:stretch>
            <a:fillRect/>
          </a:stretch>
        </p:blipFill>
        <p:spPr>
          <a:xfrm>
            <a:off x="5500694" y="2643182"/>
            <a:ext cx="1781175" cy="2200275"/>
          </a:xfrm>
          <a:prstGeom prst="rect">
            <a:avLst/>
          </a:prstGeom>
        </p:spPr>
      </p:pic>
      <p:sp>
        <p:nvSpPr>
          <p:cNvPr id="13" name="Rectangle 12"/>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Painel de notas</a:t>
            </a:r>
            <a:endParaRPr lang="pt-PT" b="1" i="1" smtClean="0">
              <a:solidFill>
                <a:schemeClr val="tx1"/>
              </a:solidFill>
            </a:endParaRPr>
          </a:p>
          <a:p>
            <a:r>
              <a:rPr lang="pt-PT" smtClean="0">
                <a:solidFill>
                  <a:schemeClr val="tx1"/>
                </a:solidFill>
              </a:rPr>
              <a:t/>
            </a:r>
            <a:br>
              <a:rPr lang="pt-PT" smtClean="0">
                <a:solidFill>
                  <a:schemeClr val="tx1"/>
                </a:solidFill>
              </a:rPr>
            </a:br>
            <a:r>
              <a:rPr lang="pt-PT" smtClean="0">
                <a:solidFill>
                  <a:schemeClr val="tx1"/>
                </a:solidFill>
              </a:rPr>
              <a:t>Serve para colocar notas do apresentados. Estas notas não são visíveis durante a apresentação.</a:t>
            </a:r>
          </a:p>
          <a:p>
            <a:r>
              <a:rPr lang="pt-PT" smtClean="0">
                <a:solidFill>
                  <a:schemeClr val="tx1"/>
                </a:solidFill>
              </a:rPr>
              <a:t>Quando se imprimem os slides, pode-se optar por ter as notas visíveis.</a:t>
            </a:r>
            <a:r>
              <a:rPr lang="pt-PT" sz="1600" smtClean="0">
                <a:solidFill>
                  <a:schemeClr val="tx1"/>
                </a:solidFill>
              </a:rPr>
              <a:t/>
            </a:r>
            <a:br>
              <a:rPr lang="pt-PT" sz="1600" smtClean="0">
                <a:solidFill>
                  <a:schemeClr val="tx1"/>
                </a:solidFill>
              </a:rPr>
            </a:br>
            <a:r>
              <a:rPr lang="pt-PT" sz="1000" smtClean="0">
                <a:hlinkClick r:id="rId6"/>
              </a:rPr>
              <a:t> http://www.indezine.com/products/powerpoint/learn/interface/notespane.html</a:t>
            </a:r>
            <a:endParaRPr lang="pt-PT" sz="950" smtClean="0">
              <a:hlinkClick r:id="rId7"/>
            </a:endParaRPr>
          </a:p>
          <a:p>
            <a:endParaRPr lang="pt-PT" sz="1100" smtClean="0">
              <a:solidFill>
                <a:schemeClr val="tx1"/>
              </a:solidFill>
            </a:endParaRPr>
          </a:p>
        </p:txBody>
      </p:sp>
      <p:sp>
        <p:nvSpPr>
          <p:cNvPr id="9" name="Down Arrow Callout 8"/>
          <p:cNvSpPr/>
          <p:nvPr/>
        </p:nvSpPr>
        <p:spPr>
          <a:xfrm>
            <a:off x="6215074" y="1285860"/>
            <a:ext cx="2143140" cy="928694"/>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smtClean="0"/>
              <a:t>Área do slide</a:t>
            </a:r>
          </a:p>
        </p:txBody>
      </p:sp>
      <p:sp>
        <p:nvSpPr>
          <p:cNvPr id="15" name="Rectangle 14"/>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Área do slide</a:t>
            </a:r>
            <a:endParaRPr lang="pt-PT" b="1" i="1" dirty="0" smtClean="0">
              <a:solidFill>
                <a:schemeClr val="tx1"/>
              </a:solidFill>
            </a:endParaRPr>
          </a:p>
          <a:p>
            <a:r>
              <a:rPr lang="pt-PT" dirty="0" smtClean="0">
                <a:solidFill>
                  <a:schemeClr val="tx1"/>
                </a:solidFill>
              </a:rPr>
              <a:t/>
            </a:r>
            <a:br>
              <a:rPr lang="pt-PT" dirty="0" smtClean="0">
                <a:solidFill>
                  <a:schemeClr val="tx1"/>
                </a:solidFill>
              </a:rPr>
            </a:br>
            <a:r>
              <a:rPr lang="pt-PT" dirty="0" smtClean="0">
                <a:solidFill>
                  <a:schemeClr val="tx1"/>
                </a:solidFill>
              </a:rPr>
              <a:t>É nesta área que se colocam os conteúdos (texto, imagens, gráficos, vídeos, animações, etc.) para se criar a apresentação.</a:t>
            </a:r>
          </a:p>
          <a:p>
            <a:r>
              <a:rPr lang="pt-PT" dirty="0" smtClean="0">
                <a:solidFill>
                  <a:schemeClr val="tx1"/>
                </a:solidFill>
              </a:rPr>
              <a:t>Apenas os objectos dentro desta área serão </a:t>
            </a:r>
            <a:r>
              <a:rPr lang="pt-PT" dirty="0" err="1" smtClean="0">
                <a:solidFill>
                  <a:schemeClr val="tx1"/>
                </a:solidFill>
              </a:rPr>
              <a:t>visiveis</a:t>
            </a:r>
            <a:r>
              <a:rPr lang="pt-PT" dirty="0" smtClean="0">
                <a:solidFill>
                  <a:schemeClr val="tx1"/>
                </a:solidFill>
              </a:rPr>
              <a:t> durante a apresentação.</a:t>
            </a:r>
            <a:r>
              <a:rPr lang="pt-PT" sz="1600" dirty="0" smtClean="0">
                <a:solidFill>
                  <a:schemeClr val="tx1"/>
                </a:solidFill>
              </a:rPr>
              <a:t/>
            </a:r>
            <a:br>
              <a:rPr lang="pt-PT" sz="1600" dirty="0" smtClean="0">
                <a:solidFill>
                  <a:schemeClr val="tx1"/>
                </a:solidFill>
              </a:rPr>
            </a:br>
            <a:r>
              <a:rPr lang="pt-PT" sz="1000" dirty="0" smtClean="0">
                <a:hlinkClick r:id="rId6"/>
              </a:rPr>
              <a:t> </a:t>
            </a:r>
            <a:endParaRPr lang="pt-PT" sz="950" dirty="0" smtClean="0">
              <a:hlinkClick r:id="rId7"/>
            </a:endParaRPr>
          </a:p>
          <a:p>
            <a:endParaRPr lang="pt-PT" sz="1100" dirty="0" smtClean="0">
              <a:solidFill>
                <a:schemeClr val="tx1"/>
              </a:solidFill>
            </a:endParaRPr>
          </a:p>
        </p:txBody>
      </p:sp>
      <p:sp>
        <p:nvSpPr>
          <p:cNvPr id="8" name="Rounded Rectangle 7"/>
          <p:cNvSpPr/>
          <p:nvPr/>
        </p:nvSpPr>
        <p:spPr>
          <a:xfrm>
            <a:off x="2857488" y="2214554"/>
            <a:ext cx="4643470" cy="34290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64703903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100">
              <a:solidFill>
                <a:schemeClr val="tx1"/>
              </a:solidFill>
            </a:endParaRPr>
          </a:p>
        </p:txBody>
      </p:sp>
      <p:pic>
        <p:nvPicPr>
          <p:cNvPr id="10" name="Picture 9" descr="statusbar_02.gif"/>
          <p:cNvPicPr>
            <a:picLocks noChangeAspect="1"/>
          </p:cNvPicPr>
          <p:nvPr/>
        </p:nvPicPr>
        <p:blipFill>
          <a:blip r:embed="rId4"/>
          <a:stretch>
            <a:fillRect/>
          </a:stretch>
        </p:blipFill>
        <p:spPr>
          <a:xfrm>
            <a:off x="3000364" y="5000636"/>
            <a:ext cx="4400550" cy="600075"/>
          </a:xfrm>
          <a:prstGeom prst="rect">
            <a:avLst/>
          </a:prstGeom>
        </p:spPr>
      </p:pic>
      <p:pic>
        <p:nvPicPr>
          <p:cNvPr id="12" name="Picture 11" descr="statusbar_03.gif"/>
          <p:cNvPicPr>
            <a:picLocks noChangeAspect="1"/>
          </p:cNvPicPr>
          <p:nvPr/>
        </p:nvPicPr>
        <p:blipFill>
          <a:blip r:embed="rId5"/>
          <a:stretch>
            <a:fillRect/>
          </a:stretch>
        </p:blipFill>
        <p:spPr>
          <a:xfrm>
            <a:off x="5500694" y="2643182"/>
            <a:ext cx="1781175" cy="2200275"/>
          </a:xfrm>
          <a:prstGeom prst="rect">
            <a:avLst/>
          </a:prstGeom>
        </p:spPr>
      </p:pic>
      <p:sp>
        <p:nvSpPr>
          <p:cNvPr id="13" name="Rectangle 12"/>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Painel de notas</a:t>
            </a:r>
            <a:endParaRPr lang="pt-PT" b="1" i="1" smtClean="0">
              <a:solidFill>
                <a:schemeClr val="tx1"/>
              </a:solidFill>
            </a:endParaRPr>
          </a:p>
          <a:p>
            <a:r>
              <a:rPr lang="pt-PT" smtClean="0">
                <a:solidFill>
                  <a:schemeClr val="tx1"/>
                </a:solidFill>
              </a:rPr>
              <a:t/>
            </a:r>
            <a:br>
              <a:rPr lang="pt-PT" smtClean="0">
                <a:solidFill>
                  <a:schemeClr val="tx1"/>
                </a:solidFill>
              </a:rPr>
            </a:br>
            <a:r>
              <a:rPr lang="pt-PT" smtClean="0">
                <a:solidFill>
                  <a:schemeClr val="tx1"/>
                </a:solidFill>
              </a:rPr>
              <a:t>Serve para colocar notas do apresentados. Estas notas não são visíveis durante a apresentação.</a:t>
            </a:r>
          </a:p>
          <a:p>
            <a:r>
              <a:rPr lang="pt-PT" smtClean="0">
                <a:solidFill>
                  <a:schemeClr val="tx1"/>
                </a:solidFill>
              </a:rPr>
              <a:t>Quando se imprimem os slides, pode-se optar por ter as notas visíveis.</a:t>
            </a:r>
            <a:r>
              <a:rPr lang="pt-PT" sz="1600" smtClean="0">
                <a:solidFill>
                  <a:schemeClr val="tx1"/>
                </a:solidFill>
              </a:rPr>
              <a:t/>
            </a:r>
            <a:br>
              <a:rPr lang="pt-PT" sz="1600" smtClean="0">
                <a:solidFill>
                  <a:schemeClr val="tx1"/>
                </a:solidFill>
              </a:rPr>
            </a:br>
            <a:r>
              <a:rPr lang="pt-PT" sz="1000" smtClean="0">
                <a:hlinkClick r:id="rId6"/>
              </a:rPr>
              <a:t> http://www.indezine.com/products/powerpoint/learn/interface/notespane.html</a:t>
            </a:r>
            <a:endParaRPr lang="pt-PT" sz="950" smtClean="0">
              <a:hlinkClick r:id="rId7"/>
            </a:endParaRPr>
          </a:p>
          <a:p>
            <a:endParaRPr lang="pt-PT" sz="1100" smtClean="0">
              <a:solidFill>
                <a:schemeClr val="tx1"/>
              </a:solidFill>
            </a:endParaRPr>
          </a:p>
        </p:txBody>
      </p:sp>
      <p:sp>
        <p:nvSpPr>
          <p:cNvPr id="9" name="Down Arrow Callout 8"/>
          <p:cNvSpPr/>
          <p:nvPr/>
        </p:nvSpPr>
        <p:spPr>
          <a:xfrm>
            <a:off x="928662" y="1285860"/>
            <a:ext cx="2857520" cy="928694"/>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smtClean="0"/>
              <a:t>Área de trabalho do slide</a:t>
            </a:r>
          </a:p>
        </p:txBody>
      </p:sp>
      <p:sp>
        <p:nvSpPr>
          <p:cNvPr id="15" name="Rectangle 14"/>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Área do slide</a:t>
            </a:r>
            <a:endParaRPr lang="pt-PT" b="1" i="1" smtClean="0">
              <a:solidFill>
                <a:schemeClr val="tx1"/>
              </a:solidFill>
            </a:endParaRPr>
          </a:p>
          <a:p>
            <a:r>
              <a:rPr lang="pt-PT" smtClean="0">
                <a:solidFill>
                  <a:schemeClr val="tx1"/>
                </a:solidFill>
              </a:rPr>
              <a:t/>
            </a:r>
            <a:br>
              <a:rPr lang="pt-PT" smtClean="0">
                <a:solidFill>
                  <a:schemeClr val="tx1"/>
                </a:solidFill>
              </a:rPr>
            </a:br>
            <a:r>
              <a:rPr lang="pt-PT" smtClean="0">
                <a:solidFill>
                  <a:schemeClr val="tx1"/>
                </a:solidFill>
              </a:rPr>
              <a:t>É nesta </a:t>
            </a:r>
            <a:r>
              <a:rPr lang="pt-PT" err="1" smtClean="0">
                <a:solidFill>
                  <a:schemeClr val="tx1"/>
                </a:solidFill>
              </a:rPr>
              <a:t>area</a:t>
            </a:r>
            <a:r>
              <a:rPr lang="pt-PT" smtClean="0">
                <a:solidFill>
                  <a:schemeClr val="tx1"/>
                </a:solidFill>
              </a:rPr>
              <a:t> que se colocam os conteúdos (texto, imagens, gráficos, vídeos, animações, etc.) para se criar a apresentação.</a:t>
            </a:r>
          </a:p>
          <a:p>
            <a:r>
              <a:rPr lang="pt-PT" smtClean="0">
                <a:solidFill>
                  <a:schemeClr val="tx1"/>
                </a:solidFill>
              </a:rPr>
              <a:t>Apenas os objectos dentro desta área serão </a:t>
            </a:r>
            <a:r>
              <a:rPr lang="pt-PT" err="1" smtClean="0">
                <a:solidFill>
                  <a:schemeClr val="tx1"/>
                </a:solidFill>
              </a:rPr>
              <a:t>visiveis</a:t>
            </a:r>
            <a:r>
              <a:rPr lang="pt-PT" smtClean="0">
                <a:solidFill>
                  <a:schemeClr val="tx1"/>
                </a:solidFill>
              </a:rPr>
              <a:t> durante a apresentação.</a:t>
            </a:r>
            <a:r>
              <a:rPr lang="pt-PT" sz="1600" smtClean="0">
                <a:solidFill>
                  <a:schemeClr val="tx1"/>
                </a:solidFill>
              </a:rPr>
              <a:t/>
            </a:r>
            <a:br>
              <a:rPr lang="pt-PT" sz="1600" smtClean="0">
                <a:solidFill>
                  <a:schemeClr val="tx1"/>
                </a:solidFill>
              </a:rPr>
            </a:br>
            <a:r>
              <a:rPr lang="pt-PT" sz="1000" smtClean="0">
                <a:hlinkClick r:id="rId6"/>
              </a:rPr>
              <a:t> </a:t>
            </a:r>
            <a:r>
              <a:rPr lang="pt-PT" sz="1000" smtClean="0">
                <a:hlinkClick r:id="rId8"/>
              </a:rPr>
              <a:t>http://www.indezine.com/products/powerpoint/learn/interface/slidearea.html</a:t>
            </a:r>
            <a:endParaRPr lang="pt-PT" sz="950" smtClean="0">
              <a:hlinkClick r:id="rId7"/>
            </a:endParaRPr>
          </a:p>
          <a:p>
            <a:endParaRPr lang="pt-PT" sz="1100" smtClean="0">
              <a:solidFill>
                <a:schemeClr val="tx1"/>
              </a:solidFill>
            </a:endParaRPr>
          </a:p>
        </p:txBody>
      </p:sp>
      <p:sp>
        <p:nvSpPr>
          <p:cNvPr id="17" name="Rectangle 16"/>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Área de trabalho do slide</a:t>
            </a:r>
            <a:endParaRPr lang="pt-PT" b="1" i="1" dirty="0" smtClean="0">
              <a:solidFill>
                <a:schemeClr val="tx1"/>
              </a:solidFill>
            </a:endParaRPr>
          </a:p>
          <a:p>
            <a:r>
              <a:rPr lang="pt-PT" dirty="0" smtClean="0">
                <a:solidFill>
                  <a:schemeClr val="tx1"/>
                </a:solidFill>
              </a:rPr>
              <a:t/>
            </a:r>
            <a:br>
              <a:rPr lang="pt-PT" dirty="0" smtClean="0">
                <a:solidFill>
                  <a:schemeClr val="tx1"/>
                </a:solidFill>
              </a:rPr>
            </a:br>
            <a:r>
              <a:rPr lang="pt-PT" dirty="0" smtClean="0">
                <a:solidFill>
                  <a:schemeClr val="tx1"/>
                </a:solidFill>
              </a:rPr>
              <a:t>É a área cinzenta por detrás do slide. Apesar dos objectos aqui colocados não serem visíveis durante a apresentação, esta área pode ser utilizada para armazenar objectos que irão ser usados mais tarde. </a:t>
            </a:r>
            <a:r>
              <a:rPr lang="pt-PT" sz="1600" dirty="0" smtClean="0">
                <a:solidFill>
                  <a:schemeClr val="tx1"/>
                </a:solidFill>
              </a:rPr>
              <a:t/>
            </a:r>
            <a:br>
              <a:rPr lang="pt-PT" sz="1600" dirty="0" smtClean="0">
                <a:solidFill>
                  <a:schemeClr val="tx1"/>
                </a:solidFill>
              </a:rPr>
            </a:br>
            <a:r>
              <a:rPr lang="pt-PT" sz="1000" dirty="0" smtClean="0">
                <a:hlinkClick r:id="rId6"/>
              </a:rPr>
              <a:t> </a:t>
            </a:r>
            <a:endParaRPr lang="pt-PT" sz="950" dirty="0" smtClean="0">
              <a:hlinkClick r:id="rId7"/>
            </a:endParaRPr>
          </a:p>
          <a:p>
            <a:endParaRPr lang="pt-PT" sz="1100" dirty="0" smtClean="0">
              <a:solidFill>
                <a:schemeClr val="tx1"/>
              </a:solidFill>
            </a:endParaRPr>
          </a:p>
        </p:txBody>
      </p:sp>
      <p:sp>
        <p:nvSpPr>
          <p:cNvPr id="8" name="Rounded Rectangle 7"/>
          <p:cNvSpPr/>
          <p:nvPr/>
        </p:nvSpPr>
        <p:spPr>
          <a:xfrm>
            <a:off x="2000232" y="2214554"/>
            <a:ext cx="6357982" cy="34290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Up Arrow Callout 15"/>
          <p:cNvSpPr/>
          <p:nvPr/>
        </p:nvSpPr>
        <p:spPr>
          <a:xfrm>
            <a:off x="6429388" y="5643578"/>
            <a:ext cx="2643206" cy="85725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dirty="0" smtClean="0"/>
              <a:t>Área de trabalho do slide</a:t>
            </a:r>
          </a:p>
        </p:txBody>
      </p:sp>
    </p:spTree>
    <p:extLst>
      <p:ext uri="{BB962C8B-B14F-4D97-AF65-F5344CB8AC3E}">
        <p14:creationId xmlns:p14="http://schemas.microsoft.com/office/powerpoint/2010/main" val="3904016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900" decel="100000" fill="hold"/>
                                        <p:tgtEl>
                                          <p:spTgt spid="1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518864" y="2060848"/>
            <a:ext cx="8517632" cy="4032448"/>
          </a:xfrm>
        </p:spPr>
        <p:txBody>
          <a:bodyPr/>
          <a:lstStyle/>
          <a:p>
            <a:r>
              <a:rPr lang="pt-PT" altLang="pt-PT" dirty="0"/>
              <a:t>Regras úteis para melhorar </a:t>
            </a:r>
            <a:r>
              <a:rPr lang="pt-PT" altLang="pt-PT" dirty="0" smtClean="0"/>
              <a:t>as suas apresentações</a:t>
            </a:r>
            <a:endParaRPr lang="pt-PT" altLang="pt-PT" dirty="0"/>
          </a:p>
          <a:p>
            <a:pPr lvl="1">
              <a:defRPr/>
            </a:pPr>
            <a:r>
              <a:rPr lang="pt-PT" dirty="0"/>
              <a:t>Seja simples</a:t>
            </a:r>
          </a:p>
          <a:p>
            <a:pPr lvl="1">
              <a:defRPr/>
            </a:pPr>
            <a:r>
              <a:rPr lang="pt-PT" dirty="0"/>
              <a:t>Use o mínimo de texto</a:t>
            </a:r>
          </a:p>
          <a:p>
            <a:pPr lvl="1">
              <a:defRPr/>
            </a:pPr>
            <a:r>
              <a:rPr lang="pt-PT" dirty="0"/>
              <a:t>Seja consistente</a:t>
            </a:r>
          </a:p>
          <a:p>
            <a:pPr lvl="1">
              <a:defRPr/>
            </a:pPr>
            <a:r>
              <a:rPr lang="pt-PT" dirty="0"/>
              <a:t>Evite demasiada animação </a:t>
            </a:r>
          </a:p>
          <a:p>
            <a:pPr lvl="1">
              <a:defRPr/>
            </a:pPr>
            <a:r>
              <a:rPr lang="pt-PT" dirty="0"/>
              <a:t>Treine</a:t>
            </a:r>
          </a:p>
          <a:p>
            <a:pPr marL="0" indent="0">
              <a:buNone/>
            </a:pPr>
            <a:endParaRPr lang="pt-PT" dirty="0"/>
          </a:p>
        </p:txBody>
      </p:sp>
      <p:sp>
        <p:nvSpPr>
          <p:cNvPr id="3" name="Título 2"/>
          <p:cNvSpPr>
            <a:spLocks noGrp="1"/>
          </p:cNvSpPr>
          <p:nvPr>
            <p:ph type="title"/>
          </p:nvPr>
        </p:nvSpPr>
        <p:spPr/>
        <p:txBody>
          <a:bodyPr/>
          <a:lstStyle/>
          <a:p>
            <a:r>
              <a:rPr lang="pt-PT" dirty="0" smtClean="0"/>
              <a:t>Apresentações</a:t>
            </a:r>
            <a:endParaRPr lang="pt-PT" dirty="0"/>
          </a:p>
        </p:txBody>
      </p:sp>
    </p:spTree>
    <p:extLst>
      <p:ext uri="{BB962C8B-B14F-4D97-AF65-F5344CB8AC3E}">
        <p14:creationId xmlns:p14="http://schemas.microsoft.com/office/powerpoint/2010/main" val="19167994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5"/>
          <a:stretch>
            <a:fillRect/>
          </a:stretch>
        </p:blipFill>
        <p:spPr>
          <a:xfrm>
            <a:off x="785786" y="1461701"/>
            <a:ext cx="7643866" cy="4610505"/>
          </a:xfrm>
          <a:prstGeom prst="rect">
            <a:avLst/>
          </a:prstGeom>
        </p:spPr>
      </p:pic>
      <p:sp>
        <p:nvSpPr>
          <p:cNvPr id="11" name="Rectangle 10"/>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100">
              <a:solidFill>
                <a:schemeClr val="tx1"/>
              </a:solidFill>
            </a:endParaRPr>
          </a:p>
        </p:txBody>
      </p:sp>
      <p:pic>
        <p:nvPicPr>
          <p:cNvPr id="10" name="Picture 9" descr="statusbar_02.gif"/>
          <p:cNvPicPr>
            <a:picLocks noChangeAspect="1"/>
          </p:cNvPicPr>
          <p:nvPr/>
        </p:nvPicPr>
        <p:blipFill>
          <a:blip r:embed="rId6"/>
          <a:stretch>
            <a:fillRect/>
          </a:stretch>
        </p:blipFill>
        <p:spPr>
          <a:xfrm>
            <a:off x="3000364" y="5000636"/>
            <a:ext cx="4400550" cy="600075"/>
          </a:xfrm>
          <a:prstGeom prst="rect">
            <a:avLst/>
          </a:prstGeom>
        </p:spPr>
      </p:pic>
      <p:pic>
        <p:nvPicPr>
          <p:cNvPr id="12" name="Picture 11" descr="statusbar_03.gif"/>
          <p:cNvPicPr>
            <a:picLocks noChangeAspect="1"/>
          </p:cNvPicPr>
          <p:nvPr/>
        </p:nvPicPr>
        <p:blipFill>
          <a:blip r:embed="rId7"/>
          <a:stretch>
            <a:fillRect/>
          </a:stretch>
        </p:blipFill>
        <p:spPr>
          <a:xfrm>
            <a:off x="5500694" y="2643182"/>
            <a:ext cx="1781175" cy="2200275"/>
          </a:xfrm>
          <a:prstGeom prst="rect">
            <a:avLst/>
          </a:prstGeom>
        </p:spPr>
      </p:pic>
      <p:sp>
        <p:nvSpPr>
          <p:cNvPr id="13" name="Rectangle 12"/>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Painel de notas</a:t>
            </a:r>
            <a:endParaRPr lang="pt-PT" b="1" i="1" smtClean="0">
              <a:solidFill>
                <a:schemeClr val="tx1"/>
              </a:solidFill>
            </a:endParaRPr>
          </a:p>
          <a:p>
            <a:r>
              <a:rPr lang="pt-PT" smtClean="0">
                <a:solidFill>
                  <a:schemeClr val="tx1"/>
                </a:solidFill>
              </a:rPr>
              <a:t/>
            </a:r>
            <a:br>
              <a:rPr lang="pt-PT" smtClean="0">
                <a:solidFill>
                  <a:schemeClr val="tx1"/>
                </a:solidFill>
              </a:rPr>
            </a:br>
            <a:r>
              <a:rPr lang="pt-PT" smtClean="0">
                <a:solidFill>
                  <a:schemeClr val="tx1"/>
                </a:solidFill>
              </a:rPr>
              <a:t>Serve para colocar notas do apresentados. Estas notas não são visíveis durante a apresentação.</a:t>
            </a:r>
          </a:p>
          <a:p>
            <a:r>
              <a:rPr lang="pt-PT" smtClean="0">
                <a:solidFill>
                  <a:schemeClr val="tx1"/>
                </a:solidFill>
              </a:rPr>
              <a:t>Quando se imprimem os slides, pode-se optar por ter as notas visíveis.</a:t>
            </a:r>
            <a:r>
              <a:rPr lang="pt-PT" sz="1600" smtClean="0">
                <a:solidFill>
                  <a:schemeClr val="tx1"/>
                </a:solidFill>
              </a:rPr>
              <a:t/>
            </a:r>
            <a:br>
              <a:rPr lang="pt-PT" sz="1600" smtClean="0">
                <a:solidFill>
                  <a:schemeClr val="tx1"/>
                </a:solidFill>
              </a:rPr>
            </a:br>
            <a:r>
              <a:rPr lang="pt-PT" sz="1000" smtClean="0">
                <a:hlinkClick r:id="rId8"/>
              </a:rPr>
              <a:t> http://www.indezine.com/products/powerpoint/learn/interface/notespane.html</a:t>
            </a:r>
            <a:endParaRPr lang="pt-PT" sz="950" smtClean="0">
              <a:hlinkClick r:id="rId9"/>
            </a:endParaRPr>
          </a:p>
          <a:p>
            <a:endParaRPr lang="pt-PT" sz="1100" smtClean="0">
              <a:solidFill>
                <a:schemeClr val="tx1"/>
              </a:solidFill>
            </a:endParaRPr>
          </a:p>
        </p:txBody>
      </p:sp>
      <p:sp>
        <p:nvSpPr>
          <p:cNvPr id="9" name="Down Arrow Callout 8"/>
          <p:cNvSpPr/>
          <p:nvPr/>
        </p:nvSpPr>
        <p:spPr>
          <a:xfrm>
            <a:off x="928662" y="1285860"/>
            <a:ext cx="2857520" cy="928694"/>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smtClean="0"/>
              <a:t>Área de trabalho do slide</a:t>
            </a:r>
          </a:p>
        </p:txBody>
      </p:sp>
      <p:sp>
        <p:nvSpPr>
          <p:cNvPr id="15" name="Rectangle 14"/>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Área de trabalho do slide</a:t>
            </a:r>
            <a:endParaRPr lang="pt-PT" b="1" i="1" dirty="0" smtClean="0">
              <a:solidFill>
                <a:schemeClr val="tx1"/>
              </a:solidFill>
            </a:endParaRPr>
          </a:p>
          <a:p>
            <a:r>
              <a:rPr lang="pt-PT" dirty="0" smtClean="0">
                <a:solidFill>
                  <a:schemeClr val="tx1"/>
                </a:solidFill>
              </a:rPr>
              <a:t/>
            </a:r>
            <a:br>
              <a:rPr lang="pt-PT" dirty="0" smtClean="0">
                <a:solidFill>
                  <a:schemeClr val="tx1"/>
                </a:solidFill>
              </a:rPr>
            </a:br>
            <a:r>
              <a:rPr lang="pt-PT" dirty="0" smtClean="0">
                <a:solidFill>
                  <a:schemeClr val="tx1"/>
                </a:solidFill>
              </a:rPr>
              <a:t>Serve também para colocar objectos que, ao se aplicar uma animação, entram no slide vindos de fora.</a:t>
            </a:r>
            <a:r>
              <a:rPr lang="pt-PT" sz="1600" dirty="0" smtClean="0">
                <a:solidFill>
                  <a:schemeClr val="tx1"/>
                </a:solidFill>
              </a:rPr>
              <a:t/>
            </a:r>
            <a:br>
              <a:rPr lang="pt-PT" sz="1600" dirty="0" smtClean="0">
                <a:solidFill>
                  <a:schemeClr val="tx1"/>
                </a:solidFill>
              </a:rPr>
            </a:br>
            <a:r>
              <a:rPr lang="pt-PT" sz="1000" dirty="0" smtClean="0">
                <a:hlinkClick r:id="rId8"/>
              </a:rPr>
              <a:t> </a:t>
            </a:r>
            <a:endParaRPr lang="pt-PT" sz="950" dirty="0" smtClean="0"/>
          </a:p>
        </p:txBody>
      </p:sp>
      <p:sp>
        <p:nvSpPr>
          <p:cNvPr id="8" name="Rounded Rectangle 7"/>
          <p:cNvSpPr/>
          <p:nvPr/>
        </p:nvSpPr>
        <p:spPr>
          <a:xfrm>
            <a:off x="2000232" y="2214554"/>
            <a:ext cx="6357982" cy="34290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Up Arrow Callout 15"/>
          <p:cNvSpPr/>
          <p:nvPr/>
        </p:nvSpPr>
        <p:spPr>
          <a:xfrm>
            <a:off x="6429388" y="5643578"/>
            <a:ext cx="2643206" cy="85725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dirty="0" smtClean="0"/>
              <a:t>Área de trabalho do slide</a:t>
            </a:r>
          </a:p>
        </p:txBody>
      </p:sp>
      <p:sp>
        <p:nvSpPr>
          <p:cNvPr id="19" name="Smiley Face 18"/>
          <p:cNvSpPr/>
          <p:nvPr>
            <p:custDataLst>
              <p:tags r:id="rId1"/>
            </p:custDataLst>
          </p:nvPr>
        </p:nvSpPr>
        <p:spPr>
          <a:xfrm>
            <a:off x="9358346" y="2571744"/>
            <a:ext cx="714380" cy="714380"/>
          </a:xfrm>
          <a:prstGeom prst="smileyFace">
            <a:avLst/>
          </a:prstGeom>
          <a:solidFill>
            <a:srgbClr val="FFFF00"/>
          </a:solidFill>
          <a:ln>
            <a:solidFill>
              <a:schemeClr val="tx1"/>
            </a:solidFill>
          </a:ln>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050951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autoRev="1" fill="hold" grpId="0" nodeType="clickEffect">
                                  <p:stCondLst>
                                    <p:cond delay="0"/>
                                  </p:stCondLst>
                                  <p:childTnLst>
                                    <p:animMotion origin="layout" path="M 0 3.7037E-6 C -0.01007 -0.01412 -0.04514 -0.02801 -0.05712 -0.02801 C -0.13472 -0.02801 -0.21406 0.19213 -0.21406 0.41273 C -0.21406 0.30139 -0.25382 0.19213 -0.29132 0.19213 C -0.33108 0.19213 -0.36875 0.30324 -0.36875 0.41273 C -0.36875 0.35764 -0.38872 0.30139 -0.40851 0.30139 C -0.42847 0.30139 -0.44826 0.35601 -0.44826 0.41273 C -0.44826 0.38426 -0.45816 0.35764 -0.46823 0.35764 C -0.47795 0.35764 -0.48802 0.38588 -0.48802 0.41273 C -0.48802 0.39838 -0.49323 0.38426 -0.49809 0.38426 C -0.50052 0.38426 -0.50799 0.39838 -0.50799 0.41273 C -0.50799 0.40532 -0.51059 0.39838 -0.51302 0.39838 C -0.51302 0.39652 -0.51823 0.40532 -0.51823 0.41273 C -0.51823 0.40879 -0.51823 0.40532 -0.52101 0.40532 C -0.52101 0.40717 -0.52344 0.40926 -0.52344 0.41273 C -0.52344 0.41064 -0.52344 0.40879 -0.52344 0.40717 C -0.52622 0.40717 -0.52622 0.40926 -0.52622 0.41111 C -0.52865 0.41111 -0.52865 0.40926 -0.52865 0.40717 C -0.53108 0.40717 -0.53108 0.40926 -0.53108 0.41111 " pathEditMode="relative" rAng="0" ptsTypes="fffffffffffffffffff">
                                      <p:cBhvr>
                                        <p:cTn id="6" dur="2000" fill="hold"/>
                                        <p:tgtEl>
                                          <p:spTgt spid="19"/>
                                        </p:tgtEl>
                                        <p:attrNameLst>
                                          <p:attrName>ppt_x</p:attrName>
                                          <p:attrName>ppt_y</p:attrName>
                                        </p:attrNameLst>
                                      </p:cBhvr>
                                      <p:rCtr x="-26600" y="19200"/>
                                    </p:animMotion>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pic>
        <p:nvPicPr>
          <p:cNvPr id="18" name="Picture 17" descr="rullers.jpg"/>
          <p:cNvPicPr>
            <a:picLocks noChangeAspect="1"/>
          </p:cNvPicPr>
          <p:nvPr/>
        </p:nvPicPr>
        <p:blipFill>
          <a:blip r:embed="rId3"/>
          <a:stretch>
            <a:fillRect/>
          </a:stretch>
        </p:blipFill>
        <p:spPr>
          <a:xfrm>
            <a:off x="785786" y="1471938"/>
            <a:ext cx="7606979" cy="4600268"/>
          </a:xfrm>
          <a:prstGeom prst="rect">
            <a:avLst/>
          </a:prstGeom>
        </p:spPr>
      </p:pic>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9" name="Down Arrow Callout 8"/>
          <p:cNvSpPr/>
          <p:nvPr/>
        </p:nvSpPr>
        <p:spPr>
          <a:xfrm>
            <a:off x="500034" y="1214422"/>
            <a:ext cx="2857520" cy="928694"/>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smtClean="0"/>
              <a:t>Réguas</a:t>
            </a:r>
          </a:p>
        </p:txBody>
      </p:sp>
      <p:sp>
        <p:nvSpPr>
          <p:cNvPr id="17" name="Rectangle 16"/>
          <p:cNvSpPr/>
          <p:nvPr/>
        </p:nvSpPr>
        <p:spPr>
          <a:xfrm>
            <a:off x="2285984" y="2357430"/>
            <a:ext cx="4572032" cy="32861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Área de trabalho do slide</a:t>
            </a:r>
            <a:endParaRPr lang="pt-PT" b="1" i="1" smtClean="0">
              <a:solidFill>
                <a:schemeClr val="tx1"/>
              </a:solidFill>
            </a:endParaRPr>
          </a:p>
          <a:p>
            <a:r>
              <a:rPr lang="pt-PT" smtClean="0">
                <a:solidFill>
                  <a:schemeClr val="tx1"/>
                </a:solidFill>
              </a:rPr>
              <a:t/>
            </a:r>
            <a:br>
              <a:rPr lang="pt-PT" smtClean="0">
                <a:solidFill>
                  <a:schemeClr val="tx1"/>
                </a:solidFill>
              </a:rPr>
            </a:br>
            <a:r>
              <a:rPr lang="pt-PT" smtClean="0">
                <a:solidFill>
                  <a:schemeClr val="tx1"/>
                </a:solidFill>
              </a:rPr>
              <a:t>Serve também para colocar objectos que, ao se aplicar uma animação, entram no slide vindos de fora.</a:t>
            </a:r>
            <a:r>
              <a:rPr lang="pt-PT" sz="1600" smtClean="0">
                <a:solidFill>
                  <a:schemeClr val="tx1"/>
                </a:solidFill>
              </a:rPr>
              <a:t/>
            </a:r>
            <a:br>
              <a:rPr lang="pt-PT" sz="1600" smtClean="0">
                <a:solidFill>
                  <a:schemeClr val="tx1"/>
                </a:solidFill>
              </a:rPr>
            </a:br>
            <a:r>
              <a:rPr lang="pt-PT" sz="1000" smtClean="0">
                <a:hlinkClick r:id="rId4"/>
              </a:rPr>
              <a:t> </a:t>
            </a:r>
            <a:r>
              <a:rPr lang="pt-PT" sz="1000" smtClean="0">
                <a:hlinkClick r:id="rId5"/>
              </a:rPr>
              <a:t>http://www.indezine.com/products/powerpoint/learn/interface/slidearea.html</a:t>
            </a:r>
            <a:endParaRPr lang="pt-PT" sz="950" smtClean="0"/>
          </a:p>
        </p:txBody>
      </p:sp>
      <p:sp>
        <p:nvSpPr>
          <p:cNvPr id="8" name="Rounded Rectangle 7"/>
          <p:cNvSpPr/>
          <p:nvPr/>
        </p:nvSpPr>
        <p:spPr>
          <a:xfrm flipH="1">
            <a:off x="1785918" y="2214554"/>
            <a:ext cx="214314" cy="34290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ctangle 20"/>
          <p:cNvSpPr/>
          <p:nvPr/>
        </p:nvSpPr>
        <p:spPr>
          <a:xfrm>
            <a:off x="2285984" y="2357430"/>
            <a:ext cx="4572032" cy="32861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Réguas (</a:t>
            </a:r>
            <a:r>
              <a:rPr lang="pt-PT" b="1" i="1" dirty="0" err="1" smtClean="0">
                <a:solidFill>
                  <a:schemeClr val="tx1"/>
                </a:solidFill>
              </a:rPr>
              <a:t>Rulers</a:t>
            </a:r>
            <a:r>
              <a:rPr lang="pt-PT" b="1" dirty="0" smtClean="0">
                <a:solidFill>
                  <a:schemeClr val="tx1"/>
                </a:solidFill>
              </a:rPr>
              <a:t>)</a:t>
            </a:r>
            <a:endParaRPr lang="pt-PT" b="1" i="1" dirty="0" smtClean="0">
              <a:solidFill>
                <a:schemeClr val="tx1"/>
              </a:solidFill>
            </a:endParaRPr>
          </a:p>
          <a:p>
            <a:r>
              <a:rPr lang="pt-PT" dirty="0" smtClean="0">
                <a:solidFill>
                  <a:schemeClr val="tx1"/>
                </a:solidFill>
              </a:rPr>
              <a:t/>
            </a:r>
            <a:br>
              <a:rPr lang="pt-PT" dirty="0" smtClean="0">
                <a:solidFill>
                  <a:schemeClr val="tx1"/>
                </a:solidFill>
              </a:rPr>
            </a:br>
            <a:r>
              <a:rPr lang="pt-PT" dirty="0" smtClean="0">
                <a:solidFill>
                  <a:schemeClr val="tx1"/>
                </a:solidFill>
              </a:rPr>
              <a:t>Servem para quando se quer posicionar os objectos com precisão. Podem ser usadas em conjunto com as guias (</a:t>
            </a:r>
            <a:r>
              <a:rPr lang="pt-PT" i="1" dirty="0" err="1" smtClean="0">
                <a:solidFill>
                  <a:schemeClr val="tx1"/>
                </a:solidFill>
              </a:rPr>
              <a:t>guides</a:t>
            </a:r>
            <a:r>
              <a:rPr lang="pt-PT" dirty="0" smtClean="0">
                <a:solidFill>
                  <a:schemeClr val="tx1"/>
                </a:solidFill>
              </a:rPr>
              <a:t>).</a:t>
            </a:r>
          </a:p>
        </p:txBody>
      </p:sp>
      <p:sp>
        <p:nvSpPr>
          <p:cNvPr id="16" name="Up Arrow Callout 15"/>
          <p:cNvSpPr/>
          <p:nvPr/>
        </p:nvSpPr>
        <p:spPr>
          <a:xfrm>
            <a:off x="4929190" y="2357430"/>
            <a:ext cx="2643206" cy="857256"/>
          </a:xfrm>
          <a:prstGeom prst="up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smtClean="0"/>
              <a:t>Réguas</a:t>
            </a:r>
          </a:p>
        </p:txBody>
      </p:sp>
      <p:sp>
        <p:nvSpPr>
          <p:cNvPr id="20" name="Rounded Rectangle 19"/>
          <p:cNvSpPr/>
          <p:nvPr/>
        </p:nvSpPr>
        <p:spPr>
          <a:xfrm flipH="1">
            <a:off x="2357422" y="2143116"/>
            <a:ext cx="4500594" cy="2143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660579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1" grpId="0" animBg="1"/>
      <p:bldP spid="16" grpId="0" animBg="1"/>
      <p:bldP spid="2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pic>
        <p:nvPicPr>
          <p:cNvPr id="18" name="Picture 17" descr="rullers.jpg"/>
          <p:cNvPicPr>
            <a:picLocks noChangeAspect="1"/>
          </p:cNvPicPr>
          <p:nvPr/>
        </p:nvPicPr>
        <p:blipFill>
          <a:blip r:embed="rId3"/>
          <a:stretch>
            <a:fillRect/>
          </a:stretch>
        </p:blipFill>
        <p:spPr>
          <a:xfrm>
            <a:off x="785786" y="1471938"/>
            <a:ext cx="7606979" cy="4600268"/>
          </a:xfrm>
          <a:prstGeom prst="rect">
            <a:avLst/>
          </a:prstGeom>
        </p:spPr>
      </p:pic>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9" name="Down Arrow Callout 8"/>
          <p:cNvSpPr/>
          <p:nvPr/>
        </p:nvSpPr>
        <p:spPr>
          <a:xfrm>
            <a:off x="6929454" y="1142984"/>
            <a:ext cx="1928826" cy="928694"/>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dirty="0" smtClean="0"/>
              <a:t>Painel de controlo (</a:t>
            </a:r>
            <a:r>
              <a:rPr lang="pt-PT" b="1" i="1" dirty="0" err="1" smtClean="0"/>
              <a:t>Task</a:t>
            </a:r>
            <a:r>
              <a:rPr lang="pt-PT" b="1" i="1" dirty="0" smtClean="0"/>
              <a:t> Pane</a:t>
            </a:r>
            <a:r>
              <a:rPr lang="pt-PT" b="1" dirty="0" smtClean="0"/>
              <a:t>)</a:t>
            </a:r>
          </a:p>
        </p:txBody>
      </p:sp>
      <p:sp>
        <p:nvSpPr>
          <p:cNvPr id="21" name="Rectangle 20"/>
          <p:cNvSpPr/>
          <p:nvPr/>
        </p:nvSpPr>
        <p:spPr>
          <a:xfrm>
            <a:off x="2285984" y="2357430"/>
            <a:ext cx="4572032" cy="32861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smtClean="0">
                <a:solidFill>
                  <a:schemeClr val="tx1"/>
                </a:solidFill>
              </a:rPr>
              <a:t>Réguas (</a:t>
            </a:r>
            <a:r>
              <a:rPr lang="pt-PT" b="1" i="1" err="1" smtClean="0">
                <a:solidFill>
                  <a:schemeClr val="tx1"/>
                </a:solidFill>
              </a:rPr>
              <a:t>Rulers</a:t>
            </a:r>
            <a:r>
              <a:rPr lang="pt-PT" b="1" smtClean="0">
                <a:solidFill>
                  <a:schemeClr val="tx1"/>
                </a:solidFill>
              </a:rPr>
              <a:t>)</a:t>
            </a:r>
            <a:endParaRPr lang="pt-PT" b="1" i="1" smtClean="0">
              <a:solidFill>
                <a:schemeClr val="tx1"/>
              </a:solidFill>
            </a:endParaRPr>
          </a:p>
          <a:p>
            <a:r>
              <a:rPr lang="pt-PT" smtClean="0">
                <a:solidFill>
                  <a:schemeClr val="tx1"/>
                </a:solidFill>
              </a:rPr>
              <a:t/>
            </a:r>
            <a:br>
              <a:rPr lang="pt-PT" smtClean="0">
                <a:solidFill>
                  <a:schemeClr val="tx1"/>
                </a:solidFill>
              </a:rPr>
            </a:br>
            <a:r>
              <a:rPr lang="pt-PT" smtClean="0">
                <a:solidFill>
                  <a:schemeClr val="tx1"/>
                </a:solidFill>
              </a:rPr>
              <a:t>Servem para quando se quer posicionar os objectos com precisão. Podem ser usadas em conjunto com as guias (</a:t>
            </a:r>
            <a:r>
              <a:rPr lang="pt-PT" i="1" err="1" smtClean="0">
                <a:solidFill>
                  <a:schemeClr val="tx1"/>
                </a:solidFill>
              </a:rPr>
              <a:t>guides</a:t>
            </a:r>
            <a:r>
              <a:rPr lang="pt-PT" smtClean="0">
                <a:solidFill>
                  <a:schemeClr val="tx1"/>
                </a:solidFill>
              </a:rPr>
              <a:t>).</a:t>
            </a:r>
          </a:p>
          <a:p>
            <a:r>
              <a:rPr lang="pt-PT" sz="1600" smtClean="0">
                <a:solidFill>
                  <a:schemeClr val="tx1"/>
                </a:solidFill>
              </a:rPr>
              <a:t/>
            </a:r>
            <a:br>
              <a:rPr lang="pt-PT" sz="1600" smtClean="0">
                <a:solidFill>
                  <a:schemeClr val="tx1"/>
                </a:solidFill>
              </a:rPr>
            </a:br>
            <a:r>
              <a:rPr lang="pt-PT" sz="1000" smtClean="0">
                <a:hlinkClick r:id="rId4"/>
              </a:rPr>
              <a:t> </a:t>
            </a:r>
            <a:r>
              <a:rPr lang="pt-PT" sz="1000" smtClean="0">
                <a:hlinkClick r:id="rId5"/>
              </a:rPr>
              <a:t>http://www.indezine.com/products/powerpoint/learn/interface/slidearea.html</a:t>
            </a:r>
            <a:endParaRPr lang="pt-PT" sz="950" smtClean="0"/>
          </a:p>
        </p:txBody>
      </p:sp>
      <p:sp>
        <p:nvSpPr>
          <p:cNvPr id="20" name="Rounded Rectangle 19"/>
          <p:cNvSpPr/>
          <p:nvPr/>
        </p:nvSpPr>
        <p:spPr>
          <a:xfrm flipH="1">
            <a:off x="7215206" y="2143116"/>
            <a:ext cx="1214446" cy="37862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ctangle 11"/>
          <p:cNvSpPr/>
          <p:nvPr/>
        </p:nvSpPr>
        <p:spPr>
          <a:xfrm>
            <a:off x="2285984" y="2357430"/>
            <a:ext cx="4572032" cy="32861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Painel de Controlo </a:t>
            </a:r>
            <a:r>
              <a:rPr lang="pt-PT" b="1" i="1" dirty="0" smtClean="0">
                <a:solidFill>
                  <a:schemeClr val="tx1"/>
                </a:solidFill>
              </a:rPr>
              <a:t>(</a:t>
            </a:r>
            <a:r>
              <a:rPr lang="pt-PT" b="1" i="1" dirty="0" err="1" smtClean="0">
                <a:solidFill>
                  <a:schemeClr val="tx1"/>
                </a:solidFill>
              </a:rPr>
              <a:t>Task</a:t>
            </a:r>
            <a:r>
              <a:rPr lang="pt-PT" b="1" i="1" dirty="0" smtClean="0">
                <a:solidFill>
                  <a:schemeClr val="tx1"/>
                </a:solidFill>
              </a:rPr>
              <a:t> Pane)</a:t>
            </a:r>
          </a:p>
          <a:p>
            <a:r>
              <a:rPr lang="pt-PT" dirty="0" smtClean="0">
                <a:solidFill>
                  <a:schemeClr val="tx1"/>
                </a:solidFill>
              </a:rPr>
              <a:t/>
            </a:r>
            <a:br>
              <a:rPr lang="pt-PT" dirty="0" smtClean="0">
                <a:solidFill>
                  <a:schemeClr val="tx1"/>
                </a:solidFill>
              </a:rPr>
            </a:br>
            <a:r>
              <a:rPr lang="pt-PT" dirty="0" smtClean="0">
                <a:solidFill>
                  <a:schemeClr val="tx1"/>
                </a:solidFill>
              </a:rPr>
              <a:t>Surge quando se seleccionam determinadas opções na barra de ferramentas (</a:t>
            </a:r>
            <a:r>
              <a:rPr lang="pt-PT" i="1" dirty="0" err="1" smtClean="0">
                <a:solidFill>
                  <a:schemeClr val="tx1"/>
                </a:solidFill>
              </a:rPr>
              <a:t>Ribbon</a:t>
            </a:r>
            <a:r>
              <a:rPr lang="pt-PT" dirty="0" smtClean="0">
                <a:solidFill>
                  <a:schemeClr val="tx1"/>
                </a:solidFill>
              </a:rPr>
              <a:t>). Apresenta opções de controlo e configuração  dos elementos seleccionados. Por exemplo no caso das animações personalizadas ou do CLIP ART.</a:t>
            </a:r>
            <a:r>
              <a:rPr lang="pt-PT" sz="1600" dirty="0" smtClean="0">
                <a:solidFill>
                  <a:schemeClr val="tx1"/>
                </a:solidFill>
              </a:rPr>
              <a:t/>
            </a:r>
            <a:br>
              <a:rPr lang="pt-PT" sz="1600" dirty="0" smtClean="0">
                <a:solidFill>
                  <a:schemeClr val="tx1"/>
                </a:solidFill>
              </a:rPr>
            </a:br>
            <a:r>
              <a:rPr lang="pt-PT" sz="1000" dirty="0" smtClean="0"/>
              <a:t> </a:t>
            </a:r>
            <a:endParaRPr lang="pt-PT" sz="950" dirty="0" smtClean="0"/>
          </a:p>
        </p:txBody>
      </p:sp>
    </p:spTree>
    <p:extLst>
      <p:ext uri="{BB962C8B-B14F-4D97-AF65-F5344CB8AC3E}">
        <p14:creationId xmlns:p14="http://schemas.microsoft.com/office/powerpoint/2010/main" val="490309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900" decel="100000" fill="hold"/>
                                        <p:tgtEl>
                                          <p:spTgt spid="1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rullers.jpg"/>
          <p:cNvPicPr>
            <a:picLocks noChangeAspect="1"/>
          </p:cNvPicPr>
          <p:nvPr/>
        </p:nvPicPr>
        <p:blipFill>
          <a:blip r:embed="rId3"/>
          <a:stretch>
            <a:fillRect/>
          </a:stretch>
        </p:blipFill>
        <p:spPr>
          <a:xfrm>
            <a:off x="785786" y="1471938"/>
            <a:ext cx="7606979" cy="4600268"/>
          </a:xfrm>
          <a:prstGeom prst="rect">
            <a:avLst/>
          </a:prstGeom>
        </p:spPr>
      </p:pic>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5984" y="2357430"/>
            <a:ext cx="4572032" cy="32861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Painel de Controlo </a:t>
            </a:r>
            <a:r>
              <a:rPr lang="pt-PT" b="1" i="1" dirty="0" smtClean="0">
                <a:solidFill>
                  <a:schemeClr val="tx1"/>
                </a:solidFill>
              </a:rPr>
              <a:t>(</a:t>
            </a:r>
            <a:r>
              <a:rPr lang="pt-PT" b="1" i="1" dirty="0" err="1" smtClean="0">
                <a:solidFill>
                  <a:schemeClr val="tx1"/>
                </a:solidFill>
              </a:rPr>
              <a:t>Task</a:t>
            </a:r>
            <a:r>
              <a:rPr lang="pt-PT" b="1" i="1" dirty="0" smtClean="0">
                <a:solidFill>
                  <a:schemeClr val="tx1"/>
                </a:solidFill>
              </a:rPr>
              <a:t> Pane)</a:t>
            </a:r>
          </a:p>
          <a:p>
            <a:r>
              <a:rPr lang="pt-PT" dirty="0" smtClean="0">
                <a:solidFill>
                  <a:schemeClr val="tx1"/>
                </a:solidFill>
              </a:rPr>
              <a:t/>
            </a:r>
            <a:br>
              <a:rPr lang="pt-PT" dirty="0" smtClean="0">
                <a:solidFill>
                  <a:schemeClr val="tx1"/>
                </a:solidFill>
              </a:rPr>
            </a:br>
            <a:r>
              <a:rPr lang="pt-PT" dirty="0" smtClean="0">
                <a:solidFill>
                  <a:schemeClr val="tx1"/>
                </a:solidFill>
              </a:rPr>
              <a:t>Surge quando se seleccionam determinadas opções na barra de ferramentas (</a:t>
            </a:r>
            <a:r>
              <a:rPr lang="pt-PT" i="1" dirty="0" err="1" smtClean="0">
                <a:solidFill>
                  <a:schemeClr val="tx1"/>
                </a:solidFill>
              </a:rPr>
              <a:t>Ribbon</a:t>
            </a:r>
            <a:r>
              <a:rPr lang="pt-PT" dirty="0" smtClean="0">
                <a:solidFill>
                  <a:schemeClr val="tx1"/>
                </a:solidFill>
              </a:rPr>
              <a:t>). Apresenta opções de controlo e configuração  dos elementos seleccionados. Por exemplo no caso das animações personalizadas ou do CLIP ART.</a:t>
            </a:r>
            <a:r>
              <a:rPr lang="pt-PT" sz="1600" dirty="0" smtClean="0">
                <a:solidFill>
                  <a:schemeClr val="tx1"/>
                </a:solidFill>
              </a:rPr>
              <a:t/>
            </a:r>
            <a:br>
              <a:rPr lang="pt-PT" sz="1600" dirty="0" smtClean="0">
                <a:solidFill>
                  <a:schemeClr val="tx1"/>
                </a:solidFill>
              </a:rPr>
            </a:br>
            <a:r>
              <a:rPr lang="pt-PT" sz="1000" dirty="0" smtClean="0">
                <a:hlinkClick r:id="rId4"/>
              </a:rPr>
              <a:t> http://www.indezine.com/products/powerpoint/learn/interface/taskpane.html</a:t>
            </a:r>
            <a:endParaRPr lang="pt-PT" sz="950" dirty="0" smtClean="0"/>
          </a:p>
        </p:txBody>
      </p:sp>
      <p:sp>
        <p:nvSpPr>
          <p:cNvPr id="12" name="Rectangle 11"/>
          <p:cNvSpPr/>
          <p:nvPr/>
        </p:nvSpPr>
        <p:spPr>
          <a:xfrm>
            <a:off x="2285984" y="2357430"/>
            <a:ext cx="4572032" cy="32861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b="1" dirty="0" smtClean="0">
                <a:solidFill>
                  <a:schemeClr val="tx1"/>
                </a:solidFill>
              </a:rPr>
              <a:t>Barra de Ferramentas Miniatura </a:t>
            </a:r>
            <a:br>
              <a:rPr lang="pt-PT" b="1" dirty="0" smtClean="0">
                <a:solidFill>
                  <a:schemeClr val="tx1"/>
                </a:solidFill>
              </a:rPr>
            </a:br>
            <a:r>
              <a:rPr lang="pt-PT" b="1" dirty="0" smtClean="0">
                <a:solidFill>
                  <a:schemeClr val="tx1"/>
                </a:solidFill>
              </a:rPr>
              <a:t>(</a:t>
            </a:r>
            <a:r>
              <a:rPr lang="pt-PT" b="1" i="1" dirty="0" smtClean="0">
                <a:solidFill>
                  <a:schemeClr val="tx1"/>
                </a:solidFill>
              </a:rPr>
              <a:t>Mini </a:t>
            </a:r>
            <a:r>
              <a:rPr lang="pt-PT" b="1" i="1" dirty="0" err="1" smtClean="0">
                <a:solidFill>
                  <a:schemeClr val="tx1"/>
                </a:solidFill>
              </a:rPr>
              <a:t>Toolbar</a:t>
            </a:r>
            <a:r>
              <a:rPr lang="pt-PT" b="1" dirty="0" smtClean="0">
                <a:solidFill>
                  <a:schemeClr val="tx1"/>
                </a:solidFill>
              </a:rPr>
              <a:t>)</a:t>
            </a:r>
            <a:endParaRPr lang="pt-PT" b="1" i="1" dirty="0" smtClean="0">
              <a:solidFill>
                <a:schemeClr val="tx1"/>
              </a:solidFill>
            </a:endParaRPr>
          </a:p>
          <a:p>
            <a:r>
              <a:rPr lang="pt-PT" dirty="0" smtClean="0">
                <a:solidFill>
                  <a:schemeClr val="tx1"/>
                </a:solidFill>
              </a:rPr>
              <a:t/>
            </a:r>
            <a:br>
              <a:rPr lang="pt-PT" dirty="0" smtClean="0">
                <a:solidFill>
                  <a:schemeClr val="tx1"/>
                </a:solidFill>
              </a:rPr>
            </a:br>
            <a:r>
              <a:rPr lang="pt-PT" dirty="0" smtClean="0">
                <a:solidFill>
                  <a:schemeClr val="tx1"/>
                </a:solidFill>
              </a:rPr>
              <a:t>Não está sempre visível. Surge quando se selecciona elementos de texto no slide ou quando se clica no botão direito de rato sobre um elemento do slide. </a:t>
            </a:r>
          </a:p>
          <a:p>
            <a:r>
              <a:rPr lang="pt-PT" dirty="0" smtClean="0">
                <a:solidFill>
                  <a:schemeClr val="tx1"/>
                </a:solidFill>
              </a:rPr>
              <a:t>Contém opções para formatação do texto.</a:t>
            </a:r>
            <a:r>
              <a:rPr lang="pt-PT" sz="1600" dirty="0" smtClean="0">
                <a:solidFill>
                  <a:schemeClr val="tx1"/>
                </a:solidFill>
              </a:rPr>
              <a:t/>
            </a:r>
            <a:br>
              <a:rPr lang="pt-PT" sz="1600" dirty="0" smtClean="0">
                <a:solidFill>
                  <a:schemeClr val="tx1"/>
                </a:solidFill>
              </a:rPr>
            </a:br>
            <a:r>
              <a:rPr lang="pt-PT" sz="1000" dirty="0" smtClean="0"/>
              <a:t> </a:t>
            </a:r>
            <a:endParaRPr lang="pt-PT" sz="950" dirty="0" smtClean="0"/>
          </a:p>
        </p:txBody>
      </p:sp>
      <p:sp>
        <p:nvSpPr>
          <p:cNvPr id="9"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Tree>
    <p:extLst>
      <p:ext uri="{BB962C8B-B14F-4D97-AF65-F5344CB8AC3E}">
        <p14:creationId xmlns:p14="http://schemas.microsoft.com/office/powerpoint/2010/main" val="4152381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rullers.jpg"/>
          <p:cNvPicPr>
            <a:picLocks noChangeAspect="1"/>
          </p:cNvPicPr>
          <p:nvPr/>
        </p:nvPicPr>
        <p:blipFill>
          <a:blip r:embed="rId3"/>
          <a:stretch>
            <a:fillRect/>
          </a:stretch>
        </p:blipFill>
        <p:spPr>
          <a:xfrm>
            <a:off x="785786" y="1471938"/>
            <a:ext cx="7606979" cy="4600268"/>
          </a:xfrm>
          <a:prstGeom prst="rect">
            <a:avLst/>
          </a:prstGeom>
        </p:spPr>
      </p:pic>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85984" y="2357430"/>
            <a:ext cx="4572032" cy="32861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950" dirty="0" smtClean="0"/>
          </a:p>
        </p:txBody>
      </p:sp>
      <p:pic>
        <p:nvPicPr>
          <p:cNvPr id="10" name="Picture 9" descr="minitoolbar_04.gif"/>
          <p:cNvPicPr>
            <a:picLocks noChangeAspect="1"/>
          </p:cNvPicPr>
          <p:nvPr/>
        </p:nvPicPr>
        <p:blipFill>
          <a:blip r:embed="rId4"/>
          <a:stretch>
            <a:fillRect/>
          </a:stretch>
        </p:blipFill>
        <p:spPr>
          <a:xfrm>
            <a:off x="2643174" y="2424117"/>
            <a:ext cx="4000500" cy="1647825"/>
          </a:xfrm>
          <a:prstGeom prst="rect">
            <a:avLst/>
          </a:prstGeom>
        </p:spPr>
      </p:pic>
      <p:sp>
        <p:nvSpPr>
          <p:cNvPr id="20" name="Rounded Rectangle 19"/>
          <p:cNvSpPr/>
          <p:nvPr/>
        </p:nvSpPr>
        <p:spPr>
          <a:xfrm flipH="1">
            <a:off x="4071934" y="2714620"/>
            <a:ext cx="2286016" cy="7143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Down Arrow Callout 8"/>
          <p:cNvSpPr/>
          <p:nvPr/>
        </p:nvSpPr>
        <p:spPr>
          <a:xfrm>
            <a:off x="4214810" y="1714488"/>
            <a:ext cx="1928826" cy="928694"/>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i="1" dirty="0" smtClean="0"/>
              <a:t>Mini </a:t>
            </a:r>
            <a:r>
              <a:rPr lang="pt-PT" b="1" i="1" dirty="0" err="1" smtClean="0"/>
              <a:t>Toolbar</a:t>
            </a:r>
            <a:endParaRPr lang="pt-PT" b="1" i="1" dirty="0" smtClean="0"/>
          </a:p>
        </p:txBody>
      </p:sp>
      <p:sp>
        <p:nvSpPr>
          <p:cNvPr id="11"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Tree>
    <p:extLst>
      <p:ext uri="{BB962C8B-B14F-4D97-AF65-F5344CB8AC3E}">
        <p14:creationId xmlns:p14="http://schemas.microsoft.com/office/powerpoint/2010/main" val="190276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3" presetClass="entr" presetSubtype="16"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rullers.jpg"/>
          <p:cNvPicPr>
            <a:picLocks noChangeAspect="1"/>
          </p:cNvPicPr>
          <p:nvPr/>
        </p:nvPicPr>
        <p:blipFill>
          <a:blip r:embed="rId3"/>
          <a:stretch>
            <a:fillRect/>
          </a:stretch>
        </p:blipFill>
        <p:spPr>
          <a:xfrm>
            <a:off x="785786" y="1471938"/>
            <a:ext cx="7606979" cy="4600268"/>
          </a:xfrm>
          <a:prstGeom prst="rect">
            <a:avLst/>
          </a:prstGeom>
        </p:spPr>
      </p:pic>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57200" y="836712"/>
            <a:ext cx="8229600" cy="580926"/>
          </a:xfrm>
        </p:spPr>
        <p:txBody>
          <a:bodyPr/>
          <a:lstStyle/>
          <a:p>
            <a:r>
              <a:rPr lang="pt-PT" sz="4000" b="1" dirty="0" smtClean="0"/>
              <a:t>Conhecer os instrumentos</a:t>
            </a:r>
            <a:endParaRPr lang="pt-PT" sz="4000" b="1" dirty="0"/>
          </a:p>
        </p:txBody>
      </p:sp>
      <p:sp>
        <p:nvSpPr>
          <p:cNvPr id="12" name="Rectangle 11"/>
          <p:cNvSpPr/>
          <p:nvPr/>
        </p:nvSpPr>
        <p:spPr>
          <a:xfrm>
            <a:off x="2285984" y="2357430"/>
            <a:ext cx="4572032" cy="32861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950" dirty="0" smtClean="0"/>
          </a:p>
        </p:txBody>
      </p:sp>
      <p:pic>
        <p:nvPicPr>
          <p:cNvPr id="10" name="Picture 9" descr="minitoolbar_04.gif"/>
          <p:cNvPicPr>
            <a:picLocks noChangeAspect="1"/>
          </p:cNvPicPr>
          <p:nvPr/>
        </p:nvPicPr>
        <p:blipFill>
          <a:blip r:embed="rId4"/>
          <a:stretch>
            <a:fillRect/>
          </a:stretch>
        </p:blipFill>
        <p:spPr>
          <a:xfrm>
            <a:off x="2643174" y="2424117"/>
            <a:ext cx="4000500" cy="1647825"/>
          </a:xfrm>
          <a:prstGeom prst="rect">
            <a:avLst/>
          </a:prstGeom>
        </p:spPr>
      </p:pic>
      <p:sp>
        <p:nvSpPr>
          <p:cNvPr id="9" name="Down Arrow Callout 8"/>
          <p:cNvSpPr/>
          <p:nvPr/>
        </p:nvSpPr>
        <p:spPr>
          <a:xfrm>
            <a:off x="3786182" y="1428736"/>
            <a:ext cx="1928826" cy="928694"/>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PT" b="1" i="1" dirty="0" smtClean="0"/>
              <a:t>Mini </a:t>
            </a:r>
            <a:r>
              <a:rPr lang="pt-PT" b="1" i="1" dirty="0" err="1" smtClean="0"/>
              <a:t>Toolbar</a:t>
            </a:r>
            <a:endParaRPr lang="pt-PT" b="1" i="1" dirty="0" smtClean="0"/>
          </a:p>
        </p:txBody>
      </p:sp>
      <p:pic>
        <p:nvPicPr>
          <p:cNvPr id="11" name="Picture 10" descr="minitoolbar_05.gif"/>
          <p:cNvPicPr>
            <a:picLocks noChangeAspect="1"/>
          </p:cNvPicPr>
          <p:nvPr/>
        </p:nvPicPr>
        <p:blipFill>
          <a:blip r:embed="rId5"/>
          <a:stretch>
            <a:fillRect/>
          </a:stretch>
        </p:blipFill>
        <p:spPr>
          <a:xfrm>
            <a:off x="3000364" y="2428868"/>
            <a:ext cx="3048000" cy="3705225"/>
          </a:xfrm>
          <a:prstGeom prst="rect">
            <a:avLst/>
          </a:prstGeom>
        </p:spPr>
      </p:pic>
      <p:sp>
        <p:nvSpPr>
          <p:cNvPr id="20" name="Rounded Rectangle 19"/>
          <p:cNvSpPr/>
          <p:nvPr/>
        </p:nvSpPr>
        <p:spPr>
          <a:xfrm flipH="1">
            <a:off x="3571868" y="2428868"/>
            <a:ext cx="2428892" cy="7143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915071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3" presetClass="entr" presetSubtype="16"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ctrTitle"/>
          </p:nvPr>
        </p:nvSpPr>
        <p:spPr/>
        <p:txBody>
          <a:bodyPr/>
          <a:lstStyle/>
          <a:p>
            <a:r>
              <a:rPr lang="pt-PT" b="1" smtClean="0"/>
              <a:t>Apresentações multimédia</a:t>
            </a:r>
            <a:br>
              <a:rPr lang="pt-PT" b="1" smtClean="0"/>
            </a:br>
            <a:r>
              <a:rPr lang="pt-PT" b="1" smtClean="0"/>
              <a:t>utilizando o PowerPoint</a:t>
            </a:r>
            <a:endParaRPr lang="pt-PT"/>
          </a:p>
        </p:txBody>
      </p:sp>
      <p:sp>
        <p:nvSpPr>
          <p:cNvPr id="7" name="Subtitle 6"/>
          <p:cNvSpPr>
            <a:spLocks noGrp="1"/>
          </p:cNvSpPr>
          <p:nvPr>
            <p:ph type="subTitle" idx="1"/>
          </p:nvPr>
        </p:nvSpPr>
        <p:spPr/>
        <p:txBody>
          <a:bodyPr/>
          <a:lstStyle/>
          <a:p>
            <a:r>
              <a:rPr lang="pt-PT" dirty="0" smtClean="0"/>
              <a:t>Multimédia</a:t>
            </a:r>
            <a:br>
              <a:rPr lang="pt-PT" dirty="0" smtClean="0"/>
            </a:br>
            <a:r>
              <a:rPr lang="pt-PT" dirty="0" smtClean="0"/>
              <a:t>Utilização de vídeo</a:t>
            </a:r>
            <a:endParaRPr lang="pt-PT" dirty="0"/>
          </a:p>
        </p:txBody>
      </p:sp>
    </p:spTree>
    <p:extLst>
      <p:ext uri="{BB962C8B-B14F-4D97-AF65-F5344CB8AC3E}">
        <p14:creationId xmlns:p14="http://schemas.microsoft.com/office/powerpoint/2010/main" val="3685990967"/>
      </p:ext>
    </p:extLst>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7"/>
          <a:stretch>
            <a:fillRect/>
          </a:stretch>
        </p:blipFill>
        <p:spPr>
          <a:xfrm>
            <a:off x="785786" y="1461701"/>
            <a:ext cx="7643866" cy="4610505"/>
          </a:xfrm>
          <a:prstGeom prst="rect">
            <a:avLst/>
          </a:prstGeom>
        </p:spPr>
      </p:pic>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sz="1100" i="1">
              <a:solidFill>
                <a:schemeClr val="tx1"/>
              </a:solidFill>
            </a:endParaRPr>
          </a:p>
        </p:txBody>
      </p:sp>
      <p:sp>
        <p:nvSpPr>
          <p:cNvPr id="13" name="Up Arrow 12"/>
          <p:cNvSpPr/>
          <p:nvPr>
            <p:custDataLst>
              <p:tags r:id="rId1"/>
            </p:custDataLst>
          </p:nvPr>
        </p:nvSpPr>
        <p:spPr>
          <a:xfrm>
            <a:off x="1285852" y="1714488"/>
            <a:ext cx="357190" cy="57150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pic>
        <p:nvPicPr>
          <p:cNvPr id="12" name="Picture 11" descr="insert-sound.jpg"/>
          <p:cNvPicPr>
            <a:picLocks noChangeAspect="1"/>
          </p:cNvPicPr>
          <p:nvPr>
            <p:custDataLst>
              <p:tags r:id="rId2"/>
            </p:custDataLst>
          </p:nvPr>
        </p:nvPicPr>
        <p:blipFill>
          <a:blip r:embed="rId8"/>
          <a:stretch>
            <a:fillRect/>
          </a:stretch>
        </p:blipFill>
        <p:spPr>
          <a:xfrm>
            <a:off x="428596" y="1428736"/>
            <a:ext cx="9144000" cy="1443789"/>
          </a:xfrm>
          <a:prstGeom prst="rect">
            <a:avLst/>
          </a:prstGeom>
          <a:ln>
            <a:noFill/>
          </a:ln>
          <a:effectLst>
            <a:outerShdw blurRad="152400" dist="317500" dir="5400000" sx="90000" sy="-19000" rotWithShape="0">
              <a:prstClr val="black">
                <a:alpha val="15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Left Arrow 13"/>
          <p:cNvSpPr/>
          <p:nvPr>
            <p:custDataLst>
              <p:tags r:id="rId3"/>
            </p:custDataLst>
          </p:nvPr>
        </p:nvSpPr>
        <p:spPr>
          <a:xfrm>
            <a:off x="5500694" y="1785926"/>
            <a:ext cx="500066"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pic>
        <p:nvPicPr>
          <p:cNvPr id="11" name="One Step Beyond.wma">
            <a:hlinkClick r:id="" action="ppaction://media"/>
          </p:cNvPr>
          <p:cNvPicPr>
            <a:picLocks noRot="1" noChangeAspect="1"/>
          </p:cNvPicPr>
          <p:nvPr>
            <a:audioFile r:link="rId4"/>
          </p:nvPr>
        </p:nvPicPr>
        <p:blipFill>
          <a:blip r:embed="rId9"/>
          <a:stretch>
            <a:fillRect/>
          </a:stretch>
        </p:blipFill>
        <p:spPr>
          <a:xfrm>
            <a:off x="3000364" y="5286388"/>
            <a:ext cx="304800" cy="304800"/>
          </a:xfrm>
          <a:prstGeom prst="rect">
            <a:avLst/>
          </a:prstGeom>
        </p:spPr>
      </p:pic>
      <p:sp>
        <p:nvSpPr>
          <p:cNvPr id="15"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139584745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iterate type="lt">
                                    <p:tmPct val="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66066" fill="hold"/>
                                        <p:tgtEl>
                                          <p:spTgt spid="11"/>
                                        </p:tgtEl>
                                      </p:cBhvr>
                                    </p:cmd>
                                  </p:childTnLst>
                                </p:cTn>
                              </p:par>
                            </p:childTnLst>
                          </p:cTn>
                        </p:par>
                      </p:childTnLst>
                    </p:cTn>
                  </p:par>
                </p:childTnLst>
              </p:cTn>
              <p:nextCondLst>
                <p:cond evt="onClick" delay="0">
                  <p:tgtEl>
                    <p:spTgt spid="11"/>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3" grpId="0" animBg="1"/>
      <p:bldP spid="1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4"/>
          <a:stretch>
            <a:fillRect/>
          </a:stretch>
        </p:blipFill>
        <p:spPr>
          <a:xfrm>
            <a:off x="785786" y="1461701"/>
            <a:ext cx="7643866" cy="4610505"/>
          </a:xfrm>
          <a:prstGeom prst="rect">
            <a:avLst/>
          </a:prstGeom>
        </p:spPr>
      </p:pic>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sz="1100" i="1">
              <a:solidFill>
                <a:schemeClr val="tx1"/>
              </a:solidFill>
            </a:endParaRPr>
          </a:p>
        </p:txBody>
      </p:sp>
      <p:pic>
        <p:nvPicPr>
          <p:cNvPr id="8" name="niceday.wmv">
            <a:hlinkClick r:id="" action="ppaction://media"/>
          </p:cNvPr>
          <p:cNvPicPr>
            <a:picLocks noRot="1" noChangeAspect="1"/>
          </p:cNvPicPr>
          <p:nvPr>
            <a:videoFile r:link="rId1"/>
          </p:nvPr>
        </p:nvPicPr>
        <p:blipFill>
          <a:blip r:embed="rId5"/>
          <a:stretch>
            <a:fillRect/>
          </a:stretch>
        </p:blipFill>
        <p:spPr>
          <a:xfrm>
            <a:off x="3667140" y="2786058"/>
            <a:ext cx="3048000" cy="2286000"/>
          </a:xfrm>
          <a:prstGeom prst="rect">
            <a:avLst/>
          </a:prstGeom>
        </p:spPr>
      </p:pic>
      <p:sp>
        <p:nvSpPr>
          <p:cNvPr id="10"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18949493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i="1" dirty="0" smtClean="0">
                <a:solidFill>
                  <a:schemeClr val="tx1"/>
                </a:solidFill>
              </a:rPr>
              <a:t>Podemos incluir funcionalidades dos programas que estiverem instalados no computador onde estamos a trabalhar. </a:t>
            </a:r>
          </a:p>
          <a:p>
            <a:endParaRPr lang="pt-PT" i="1" dirty="0" smtClean="0">
              <a:solidFill>
                <a:schemeClr val="tx1"/>
              </a:solidFill>
            </a:endParaRPr>
          </a:p>
          <a:p>
            <a:r>
              <a:rPr lang="pt-PT" i="1" dirty="0" smtClean="0">
                <a:solidFill>
                  <a:schemeClr val="tx1"/>
                </a:solidFill>
              </a:rPr>
              <a:t>Exemplos:</a:t>
            </a:r>
            <a:br>
              <a:rPr lang="pt-PT" i="1" dirty="0" smtClean="0">
                <a:solidFill>
                  <a:schemeClr val="tx1"/>
                </a:solidFill>
              </a:rPr>
            </a:br>
            <a:endParaRPr lang="pt-PT" i="1" dirty="0" smtClean="0">
              <a:solidFill>
                <a:schemeClr val="tx1"/>
              </a:solidFill>
            </a:endParaRPr>
          </a:p>
          <a:p>
            <a:pPr>
              <a:buFont typeface="Arial" pitchFamily="34" charset="0"/>
              <a:buChar char="•"/>
            </a:pPr>
            <a:r>
              <a:rPr lang="pt-PT" i="1" dirty="0" smtClean="0">
                <a:solidFill>
                  <a:schemeClr val="tx1"/>
                </a:solidFill>
              </a:rPr>
              <a:t>Se tivermos o </a:t>
            </a:r>
            <a:r>
              <a:rPr lang="pt-PT" b="1" i="1" dirty="0" err="1" smtClean="0">
                <a:solidFill>
                  <a:schemeClr val="tx1"/>
                </a:solidFill>
              </a:rPr>
              <a:t>Acrobat</a:t>
            </a:r>
            <a:r>
              <a:rPr lang="pt-PT" b="1" i="1" dirty="0" smtClean="0">
                <a:solidFill>
                  <a:schemeClr val="tx1"/>
                </a:solidFill>
              </a:rPr>
              <a:t> </a:t>
            </a:r>
            <a:r>
              <a:rPr lang="pt-PT" b="1" i="1" dirty="0" err="1" smtClean="0">
                <a:solidFill>
                  <a:schemeClr val="tx1"/>
                </a:solidFill>
              </a:rPr>
              <a:t>Reader</a:t>
            </a:r>
            <a:r>
              <a:rPr lang="pt-PT" b="1" i="1" dirty="0" smtClean="0">
                <a:solidFill>
                  <a:schemeClr val="tx1"/>
                </a:solidFill>
              </a:rPr>
              <a:t> </a:t>
            </a:r>
            <a:r>
              <a:rPr lang="pt-PT" i="1" dirty="0" smtClean="0">
                <a:solidFill>
                  <a:schemeClr val="tx1"/>
                </a:solidFill>
              </a:rPr>
              <a:t>instalado, podemos colocar </a:t>
            </a:r>
            <a:r>
              <a:rPr lang="pt-PT" b="1" i="1" dirty="0" smtClean="0">
                <a:solidFill>
                  <a:schemeClr val="tx1"/>
                </a:solidFill>
              </a:rPr>
              <a:t>ficheiros .pdf </a:t>
            </a:r>
            <a:r>
              <a:rPr lang="pt-PT" i="1" dirty="0" smtClean="0">
                <a:solidFill>
                  <a:schemeClr val="tx1"/>
                </a:solidFill>
              </a:rPr>
              <a:t>dentro de um slide do PowerPoint.</a:t>
            </a:r>
          </a:p>
          <a:p>
            <a:pPr>
              <a:buFont typeface="Arial" pitchFamily="34" charset="0"/>
              <a:buChar char="•"/>
            </a:pPr>
            <a:r>
              <a:rPr lang="pt-PT" i="1" dirty="0" smtClean="0">
                <a:solidFill>
                  <a:schemeClr val="tx1"/>
                </a:solidFill>
              </a:rPr>
              <a:t>Se tivermos </a:t>
            </a:r>
            <a:r>
              <a:rPr lang="pt-PT" b="1" i="1" dirty="0" smtClean="0">
                <a:solidFill>
                  <a:schemeClr val="tx1"/>
                </a:solidFill>
              </a:rPr>
              <a:t>o Adobe </a:t>
            </a:r>
            <a:r>
              <a:rPr lang="pt-PT" b="1" i="1" dirty="0" err="1" smtClean="0">
                <a:solidFill>
                  <a:schemeClr val="tx1"/>
                </a:solidFill>
              </a:rPr>
              <a:t>Flashplayer</a:t>
            </a:r>
            <a:r>
              <a:rPr lang="pt-PT" b="1" i="1" dirty="0" smtClean="0">
                <a:solidFill>
                  <a:schemeClr val="tx1"/>
                </a:solidFill>
              </a:rPr>
              <a:t> </a:t>
            </a:r>
            <a:r>
              <a:rPr lang="pt-PT" i="1" dirty="0" smtClean="0">
                <a:solidFill>
                  <a:schemeClr val="tx1"/>
                </a:solidFill>
              </a:rPr>
              <a:t>instalado, podemos ver conteúdos em </a:t>
            </a:r>
            <a:r>
              <a:rPr lang="pt-PT" b="1" i="1" dirty="0" smtClean="0">
                <a:solidFill>
                  <a:schemeClr val="tx1"/>
                </a:solidFill>
              </a:rPr>
              <a:t>flash .</a:t>
            </a:r>
            <a:r>
              <a:rPr lang="pt-PT" b="1" i="1" dirty="0" err="1" smtClean="0">
                <a:solidFill>
                  <a:schemeClr val="tx1"/>
                </a:solidFill>
              </a:rPr>
              <a:t>swf</a:t>
            </a:r>
            <a:r>
              <a:rPr lang="pt-PT" i="1" dirty="0" smtClean="0">
                <a:solidFill>
                  <a:schemeClr val="tx1"/>
                </a:solidFill>
              </a:rPr>
              <a:t>.</a:t>
            </a:r>
            <a:endParaRPr lang="pt-PT" b="1" i="1" dirty="0" smtClean="0">
              <a:solidFill>
                <a:schemeClr val="tx1"/>
              </a:solidFill>
            </a:endParaRPr>
          </a:p>
        </p:txBody>
      </p:sp>
      <p:sp>
        <p:nvSpPr>
          <p:cNvPr id="8"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1981243271"/>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a:extLst>
              <a:ext uri="{FF2B5EF4-FFF2-40B4-BE49-F238E27FC236}">
                <a16:creationId xmlns="" xmlns:a16="http://schemas.microsoft.com/office/drawing/2014/main" id="{2FF5F8C8-6E60-48AD-983A-5917C2B0750D}"/>
              </a:ext>
            </a:extLst>
          </p:cNvPr>
          <p:cNvSpPr>
            <a:spLocks noGrp="1"/>
          </p:cNvSpPr>
          <p:nvPr>
            <p:ph idx="1"/>
          </p:nvPr>
        </p:nvSpPr>
        <p:spPr/>
        <p:txBody>
          <a:bodyPr/>
          <a:lstStyle/>
          <a:p>
            <a:r>
              <a:rPr lang="pt-PT" altLang="pt-PT" dirty="0">
                <a:latin typeface="Arial" panose="020B0604020202020204" pitchFamily="34" charset="0"/>
                <a:cs typeface="Arial" panose="020B0604020202020204" pitchFamily="34" charset="0"/>
              </a:rPr>
              <a:t>Use uma fonte standard do Windows  como a </a:t>
            </a:r>
            <a:r>
              <a:rPr lang="pt-PT" altLang="pt-PT" dirty="0" err="1">
                <a:latin typeface="Arial" panose="020B0604020202020204" pitchFamily="34" charset="0"/>
                <a:cs typeface="Arial" panose="020B0604020202020204" pitchFamily="34" charset="0"/>
              </a:rPr>
              <a:t>Arial</a:t>
            </a:r>
            <a:r>
              <a:rPr lang="pt-PT" altLang="pt-PT" dirty="0">
                <a:latin typeface="Arial" panose="020B0604020202020204" pitchFamily="34" charset="0"/>
                <a:cs typeface="Arial" panose="020B0604020202020204" pitchFamily="34" charset="0"/>
              </a:rPr>
              <a:t> ou </a:t>
            </a:r>
            <a:r>
              <a:rPr lang="pt-PT" altLang="pt-PT" dirty="0" err="1">
                <a:latin typeface="Arial" panose="020B0604020202020204" pitchFamily="34" charset="0"/>
                <a:cs typeface="Arial" panose="020B0604020202020204" pitchFamily="34" charset="0"/>
              </a:rPr>
              <a:t>Calibri</a:t>
            </a:r>
            <a:endParaRPr lang="pt-PT" altLang="pt-PT" dirty="0">
              <a:latin typeface="Arial" panose="020B0604020202020204" pitchFamily="34" charset="0"/>
              <a:cs typeface="Arial" panose="020B0604020202020204" pitchFamily="34" charset="0"/>
            </a:endParaRPr>
          </a:p>
          <a:p>
            <a:endParaRPr lang="pt-PT" altLang="pt-PT" dirty="0">
              <a:latin typeface="Arial" panose="020B0604020202020204" pitchFamily="34" charset="0"/>
              <a:cs typeface="Arial" panose="020B0604020202020204" pitchFamily="34" charset="0"/>
            </a:endParaRPr>
          </a:p>
          <a:p>
            <a:r>
              <a:rPr lang="pt-PT" dirty="0">
                <a:latin typeface="Arial" panose="020B0604020202020204" pitchFamily="34" charset="0"/>
                <a:cs typeface="Arial" panose="020B0604020202020204" pitchFamily="34" charset="0"/>
              </a:rPr>
              <a:t>Fontes não  standard irão alterar o formato inicial do seu slide, substituindo letras e símbolos</a:t>
            </a:r>
          </a:p>
          <a:p>
            <a:endParaRPr lang="pt-PT" dirty="0"/>
          </a:p>
        </p:txBody>
      </p:sp>
      <p:sp>
        <p:nvSpPr>
          <p:cNvPr id="3" name="Título 2">
            <a:extLst>
              <a:ext uri="{FF2B5EF4-FFF2-40B4-BE49-F238E27FC236}">
                <a16:creationId xmlns="" xmlns:a16="http://schemas.microsoft.com/office/drawing/2014/main" id="{BA84F2CC-1C5C-4965-8BF9-FD6ADC8488B0}"/>
              </a:ext>
            </a:extLst>
          </p:cNvPr>
          <p:cNvSpPr>
            <a:spLocks noGrp="1"/>
          </p:cNvSpPr>
          <p:nvPr>
            <p:ph type="title"/>
          </p:nvPr>
        </p:nvSpPr>
        <p:spPr/>
        <p:txBody>
          <a:bodyPr/>
          <a:lstStyle/>
          <a:p>
            <a:r>
              <a:rPr lang="pt-PT" dirty="0" smtClean="0"/>
              <a:t>Apresentações</a:t>
            </a:r>
            <a:endParaRPr lang="pt-PT" dirty="0"/>
          </a:p>
        </p:txBody>
      </p:sp>
    </p:spTree>
    <p:extLst>
      <p:ext uri="{BB962C8B-B14F-4D97-AF65-F5344CB8AC3E}">
        <p14:creationId xmlns:p14="http://schemas.microsoft.com/office/powerpoint/2010/main" val="17936397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i="1" dirty="0" smtClean="0">
                <a:solidFill>
                  <a:schemeClr val="tx1"/>
                </a:solidFill>
              </a:rPr>
              <a:t>MAS CUIDADO!!!</a:t>
            </a:r>
          </a:p>
          <a:p>
            <a:endParaRPr lang="pt-PT" i="1" dirty="0" smtClean="0">
              <a:solidFill>
                <a:schemeClr val="tx1"/>
              </a:solidFill>
            </a:endParaRPr>
          </a:p>
          <a:p>
            <a:r>
              <a:rPr lang="pt-PT" i="1" dirty="0" smtClean="0">
                <a:solidFill>
                  <a:schemeClr val="tx1"/>
                </a:solidFill>
              </a:rPr>
              <a:t>Não incluir coisas sem perceber bem o que se esta a colocar, pois podemos “encravar” a apresentação.</a:t>
            </a:r>
          </a:p>
          <a:p>
            <a:endParaRPr lang="pt-PT" b="1" i="1" dirty="0" smtClean="0">
              <a:solidFill>
                <a:schemeClr val="tx1"/>
              </a:solidFill>
            </a:endParaRPr>
          </a:p>
        </p:txBody>
      </p:sp>
      <p:sp>
        <p:nvSpPr>
          <p:cNvPr id="8"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4151171814"/>
      </p:ext>
    </p:extLst>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dirty="0" smtClean="0">
                <a:solidFill>
                  <a:schemeClr val="tx1"/>
                </a:solidFill>
              </a:rPr>
              <a:t>Colocar um vídeo do </a:t>
            </a:r>
            <a:r>
              <a:rPr lang="pt-PT" dirty="0" err="1" smtClean="0">
                <a:solidFill>
                  <a:schemeClr val="tx1"/>
                </a:solidFill>
              </a:rPr>
              <a:t>Youtube</a:t>
            </a:r>
            <a:r>
              <a:rPr lang="pt-PT" dirty="0" smtClean="0">
                <a:solidFill>
                  <a:schemeClr val="tx1"/>
                </a:solidFill>
              </a:rPr>
              <a:t>.</a:t>
            </a:r>
          </a:p>
          <a:p>
            <a:endParaRPr lang="pt-PT" dirty="0" smtClean="0">
              <a:solidFill>
                <a:schemeClr val="tx1"/>
              </a:solidFill>
            </a:endParaRPr>
          </a:p>
          <a:p>
            <a:r>
              <a:rPr lang="pt-PT" dirty="0" smtClean="0">
                <a:solidFill>
                  <a:schemeClr val="tx1"/>
                </a:solidFill>
              </a:rPr>
              <a:t>Há duas formas:</a:t>
            </a:r>
          </a:p>
          <a:p>
            <a:endParaRPr lang="pt-PT" dirty="0" smtClean="0">
              <a:solidFill>
                <a:schemeClr val="tx1"/>
              </a:solidFill>
            </a:endParaRPr>
          </a:p>
          <a:p>
            <a:pPr marL="342900" indent="-342900">
              <a:buAutoNum type="arabicParenR"/>
            </a:pPr>
            <a:r>
              <a:rPr lang="pt-PT" dirty="0" smtClean="0">
                <a:solidFill>
                  <a:schemeClr val="tx1"/>
                </a:solidFill>
              </a:rPr>
              <a:t>Manualmente usando o ActiveX do FLASH</a:t>
            </a:r>
          </a:p>
          <a:p>
            <a:pPr marL="342900" indent="-342900">
              <a:buAutoNum type="arabicParenR"/>
            </a:pPr>
            <a:r>
              <a:rPr lang="pt-PT" dirty="0" smtClean="0">
                <a:solidFill>
                  <a:schemeClr val="tx1"/>
                </a:solidFill>
              </a:rPr>
              <a:t>Automaticamente usando o </a:t>
            </a:r>
            <a:r>
              <a:rPr lang="pt-PT" dirty="0" err="1" smtClean="0">
                <a:solidFill>
                  <a:schemeClr val="tx1"/>
                </a:solidFill>
              </a:rPr>
              <a:t>Add-In</a:t>
            </a:r>
            <a:r>
              <a:rPr lang="pt-PT" dirty="0" smtClean="0">
                <a:solidFill>
                  <a:schemeClr val="tx1"/>
                </a:solidFill>
              </a:rPr>
              <a:t> (extensão que se precisa instalar).</a:t>
            </a:r>
            <a:br>
              <a:rPr lang="pt-PT" dirty="0" smtClean="0">
                <a:solidFill>
                  <a:schemeClr val="tx1"/>
                </a:solidFill>
              </a:rPr>
            </a:br>
            <a:r>
              <a:rPr lang="pt-PT" dirty="0" smtClean="0">
                <a:solidFill>
                  <a:schemeClr val="tx1"/>
                </a:solidFill>
              </a:rPr>
              <a:t>ver </a:t>
            </a:r>
            <a:r>
              <a:rPr lang="pt-PT" dirty="0" err="1" smtClean="0">
                <a:solidFill>
                  <a:schemeClr val="tx1"/>
                </a:solidFill>
              </a:rPr>
              <a:t>Add-In</a:t>
            </a:r>
            <a:r>
              <a:rPr lang="pt-PT" dirty="0" smtClean="0">
                <a:solidFill>
                  <a:schemeClr val="tx1"/>
                </a:solidFill>
              </a:rPr>
              <a:t> para </a:t>
            </a:r>
            <a:r>
              <a:rPr lang="pt-PT" dirty="0" err="1" smtClean="0">
                <a:solidFill>
                  <a:schemeClr val="tx1"/>
                </a:solidFill>
              </a:rPr>
              <a:t>youtube</a:t>
            </a:r>
            <a:r>
              <a:rPr lang="pt-PT" dirty="0" smtClean="0">
                <a:solidFill>
                  <a:schemeClr val="tx1"/>
                </a:solidFill>
              </a:rPr>
              <a:t> em:</a:t>
            </a:r>
          </a:p>
          <a:p>
            <a:pPr marL="342900" indent="-342900">
              <a:buAutoNum type="arabicParenR"/>
            </a:pPr>
            <a:endParaRPr lang="pt-PT" dirty="0" smtClean="0">
              <a:solidFill>
                <a:schemeClr val="tx1"/>
              </a:solidFill>
            </a:endParaRPr>
          </a:p>
          <a:p>
            <a:pPr marL="342900" indent="-342900"/>
            <a:r>
              <a:rPr lang="pt-PT" dirty="0" smtClean="0">
                <a:hlinkClick r:id="rId4"/>
              </a:rPr>
              <a:t>http://skp.mvps.org/download.htm</a:t>
            </a:r>
            <a:endParaRPr lang="pt-PT" dirty="0" smtClean="0"/>
          </a:p>
          <a:p>
            <a:pPr marL="342900" indent="-342900"/>
            <a:endParaRPr lang="pt-PT" dirty="0" smtClean="0">
              <a:solidFill>
                <a:schemeClr val="tx1"/>
              </a:solidFill>
            </a:endParaRPr>
          </a:p>
          <a:p>
            <a:endParaRPr lang="pt-PT" b="1" dirty="0" smtClean="0">
              <a:solidFill>
                <a:schemeClr val="tx1"/>
              </a:solidFill>
            </a:endParaRPr>
          </a:p>
        </p:txBody>
      </p:sp>
      <p:sp>
        <p:nvSpPr>
          <p:cNvPr id="8"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464207098"/>
      </p:ext>
    </p:extLst>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5"/>
          <a:stretch>
            <a:fillRect/>
          </a:stretch>
        </p:blipFill>
        <p:spPr>
          <a:xfrm>
            <a:off x="785786" y="1461701"/>
            <a:ext cx="7643866" cy="4610505"/>
          </a:xfrm>
          <a:prstGeom prst="rect">
            <a:avLst/>
          </a:prstGeom>
        </p:spPr>
      </p:pic>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dirty="0" smtClean="0">
                <a:solidFill>
                  <a:schemeClr val="tx1"/>
                </a:solidFill>
              </a:rPr>
              <a:t>Colocar um vídeo do </a:t>
            </a:r>
            <a:r>
              <a:rPr lang="pt-PT" dirty="0" err="1" smtClean="0">
                <a:solidFill>
                  <a:schemeClr val="tx1"/>
                </a:solidFill>
              </a:rPr>
              <a:t>Youtube</a:t>
            </a:r>
            <a:r>
              <a:rPr lang="pt-PT" dirty="0" smtClean="0">
                <a:solidFill>
                  <a:schemeClr val="tx1"/>
                </a:solidFill>
              </a:rPr>
              <a:t> usando o ActiveX</a:t>
            </a:r>
            <a:br>
              <a:rPr lang="pt-PT" dirty="0" smtClean="0">
                <a:solidFill>
                  <a:schemeClr val="tx1"/>
                </a:solidFill>
              </a:rPr>
            </a:br>
            <a:r>
              <a:rPr lang="pt-PT" dirty="0" smtClean="0">
                <a:solidFill>
                  <a:schemeClr val="tx1"/>
                </a:solidFill>
              </a:rPr>
              <a:t>do Flash:</a:t>
            </a:r>
            <a:br>
              <a:rPr lang="pt-PT" dirty="0" smtClean="0">
                <a:solidFill>
                  <a:schemeClr val="tx1"/>
                </a:solidFill>
              </a:rPr>
            </a:br>
            <a:endParaRPr lang="pt-PT" dirty="0" smtClean="0">
              <a:solidFill>
                <a:schemeClr val="tx1"/>
              </a:solidFill>
            </a:endParaRPr>
          </a:p>
          <a:p>
            <a:pPr marL="342900" indent="-342900">
              <a:buFont typeface="+mj-lt"/>
              <a:buAutoNum type="arabicPeriod"/>
            </a:pPr>
            <a:r>
              <a:rPr lang="pt-PT" dirty="0" smtClean="0">
                <a:solidFill>
                  <a:schemeClr val="tx1"/>
                </a:solidFill>
              </a:rPr>
              <a:t>Clicar no separador DEVELOPER</a:t>
            </a:r>
          </a:p>
          <a:p>
            <a:pPr marL="342900" indent="-342900">
              <a:buFont typeface="+mj-lt"/>
              <a:buAutoNum type="arabicPeriod"/>
            </a:pPr>
            <a:r>
              <a:rPr lang="pt-PT" dirty="0" smtClean="0">
                <a:solidFill>
                  <a:schemeClr val="tx1"/>
                </a:solidFill>
              </a:rPr>
              <a:t>Seleccionar o botão com o </a:t>
            </a:r>
            <a:r>
              <a:rPr lang="pt-PT" i="1" dirty="0" err="1" smtClean="0">
                <a:solidFill>
                  <a:schemeClr val="tx1"/>
                </a:solidFill>
              </a:rPr>
              <a:t>icon</a:t>
            </a:r>
            <a:r>
              <a:rPr lang="pt-PT" dirty="0" smtClean="0">
                <a:solidFill>
                  <a:schemeClr val="tx1"/>
                </a:solidFill>
              </a:rPr>
              <a:t> das  ferramentas, que está no Painel de Controlos.</a:t>
            </a:r>
          </a:p>
        </p:txBody>
      </p:sp>
      <p:pic>
        <p:nvPicPr>
          <p:cNvPr id="10" name="Picture 9" descr="insert-sound.jpg"/>
          <p:cNvPicPr>
            <a:picLocks noChangeAspect="1"/>
          </p:cNvPicPr>
          <p:nvPr>
            <p:custDataLst>
              <p:tags r:id="rId1"/>
            </p:custDataLst>
          </p:nvPr>
        </p:nvPicPr>
        <p:blipFill>
          <a:blip r:embed="rId6"/>
          <a:stretch>
            <a:fillRect/>
          </a:stretch>
        </p:blipFill>
        <p:spPr>
          <a:xfrm>
            <a:off x="428596" y="1428736"/>
            <a:ext cx="9144000" cy="1443789"/>
          </a:xfrm>
          <a:prstGeom prst="rect">
            <a:avLst/>
          </a:prstGeom>
          <a:ln>
            <a:noFill/>
          </a:ln>
          <a:effectLst>
            <a:outerShdw blurRad="152400" dist="317500" dir="5400000" sx="90000" sy="-19000" rotWithShape="0">
              <a:prstClr val="black">
                <a:alpha val="15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Left Arrow 11"/>
          <p:cNvSpPr/>
          <p:nvPr>
            <p:custDataLst>
              <p:tags r:id="rId2"/>
            </p:custDataLst>
          </p:nvPr>
        </p:nvSpPr>
        <p:spPr>
          <a:xfrm rot="5400000">
            <a:off x="3679025" y="1821645"/>
            <a:ext cx="500066"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11"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39365559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insert_flash.jpg"/>
          <p:cNvPicPr>
            <a:picLocks noChangeAspect="1"/>
          </p:cNvPicPr>
          <p:nvPr/>
        </p:nvPicPr>
        <p:blipFill>
          <a:blip r:embed="rId5"/>
          <a:stretch>
            <a:fillRect/>
          </a:stretch>
        </p:blipFill>
        <p:spPr>
          <a:xfrm>
            <a:off x="785786" y="1500174"/>
            <a:ext cx="7643866" cy="4572031"/>
          </a:xfrm>
          <a:prstGeom prst="rect">
            <a:avLst/>
          </a:prstGeom>
        </p:spPr>
      </p:pic>
      <p:sp>
        <p:nvSpPr>
          <p:cNvPr id="11" name="Left Arrow 10"/>
          <p:cNvSpPr/>
          <p:nvPr>
            <p:custDataLst>
              <p:tags r:id="rId1"/>
            </p:custDataLst>
          </p:nvPr>
        </p:nvSpPr>
        <p:spPr>
          <a:xfrm rot="5400000">
            <a:off x="1893075" y="2178835"/>
            <a:ext cx="500066"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12" name="Left Arrow 11"/>
          <p:cNvSpPr/>
          <p:nvPr>
            <p:custDataLst>
              <p:tags r:id="rId2"/>
            </p:custDataLst>
          </p:nvPr>
        </p:nvSpPr>
        <p:spPr>
          <a:xfrm>
            <a:off x="3929058" y="2928934"/>
            <a:ext cx="500066"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9"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141483616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sert_youtube.jpg"/>
          <p:cNvPicPr>
            <a:picLocks noChangeAspect="1"/>
          </p:cNvPicPr>
          <p:nvPr/>
        </p:nvPicPr>
        <p:blipFill>
          <a:blip r:embed="rId3"/>
          <a:stretch>
            <a:fillRect/>
          </a:stretch>
        </p:blipFill>
        <p:spPr>
          <a:xfrm>
            <a:off x="785786" y="1500175"/>
            <a:ext cx="7715304" cy="4572031"/>
          </a:xfrm>
          <a:prstGeom prst="rect">
            <a:avLst/>
          </a:prstGeom>
        </p:spPr>
      </p:pic>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143240" y="2357430"/>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dirty="0" smtClean="0">
                <a:solidFill>
                  <a:schemeClr val="tx1"/>
                </a:solidFill>
              </a:rPr>
              <a:t>Colocar um vídeo do </a:t>
            </a:r>
            <a:r>
              <a:rPr lang="pt-PT" dirty="0" err="1" smtClean="0">
                <a:solidFill>
                  <a:schemeClr val="tx1"/>
                </a:solidFill>
              </a:rPr>
              <a:t>Youtube</a:t>
            </a:r>
            <a:r>
              <a:rPr lang="pt-PT" dirty="0" smtClean="0">
                <a:solidFill>
                  <a:schemeClr val="tx1"/>
                </a:solidFill>
              </a:rPr>
              <a:t> usando o ActiveX</a:t>
            </a:r>
            <a:br>
              <a:rPr lang="pt-PT" dirty="0" smtClean="0">
                <a:solidFill>
                  <a:schemeClr val="tx1"/>
                </a:solidFill>
              </a:rPr>
            </a:br>
            <a:r>
              <a:rPr lang="pt-PT" dirty="0" smtClean="0">
                <a:solidFill>
                  <a:schemeClr val="tx1"/>
                </a:solidFill>
              </a:rPr>
              <a:t>do Flash:</a:t>
            </a:r>
            <a:br>
              <a:rPr lang="pt-PT" dirty="0" smtClean="0">
                <a:solidFill>
                  <a:schemeClr val="tx1"/>
                </a:solidFill>
              </a:rPr>
            </a:br>
            <a:endParaRPr lang="pt-PT" dirty="0" smtClean="0">
              <a:solidFill>
                <a:schemeClr val="tx1"/>
              </a:solidFill>
            </a:endParaRPr>
          </a:p>
          <a:p>
            <a:pPr marL="342900" indent="-342900">
              <a:buAutoNum type="arabicPeriod" startAt="3"/>
            </a:pPr>
            <a:r>
              <a:rPr lang="pt-PT" dirty="0" smtClean="0">
                <a:solidFill>
                  <a:schemeClr val="tx1"/>
                </a:solidFill>
              </a:rPr>
              <a:t>Desenhar a área que o vídeo deverá ocupar dentro do slide.</a:t>
            </a:r>
          </a:p>
          <a:p>
            <a:pPr marL="342900" indent="-342900"/>
            <a:r>
              <a:rPr lang="pt-PT" dirty="0" smtClean="0">
                <a:solidFill>
                  <a:schemeClr val="tx1"/>
                </a:solidFill>
              </a:rPr>
              <a:t>4.    Sobre a área desenhada, clicar com o botão direito do rato e seleccionar a opção </a:t>
            </a:r>
            <a:r>
              <a:rPr lang="pt-PT" b="1" dirty="0" err="1" smtClean="0">
                <a:solidFill>
                  <a:schemeClr val="tx1"/>
                </a:solidFill>
              </a:rPr>
              <a:t>Properties</a:t>
            </a:r>
            <a:r>
              <a:rPr lang="pt-PT" b="1" dirty="0" smtClean="0">
                <a:solidFill>
                  <a:schemeClr val="tx1"/>
                </a:solidFill>
              </a:rPr>
              <a:t> </a:t>
            </a:r>
            <a:r>
              <a:rPr lang="pt-PT" dirty="0" smtClean="0">
                <a:solidFill>
                  <a:schemeClr val="tx1"/>
                </a:solidFill>
              </a:rPr>
              <a:t>(propriedades).</a:t>
            </a:r>
          </a:p>
        </p:txBody>
      </p:sp>
      <p:sp>
        <p:nvSpPr>
          <p:cNvPr id="8"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1025974198"/>
      </p:ext>
    </p:extLst>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sert_youtube.jpg"/>
          <p:cNvPicPr>
            <a:picLocks noChangeAspect="1"/>
          </p:cNvPicPr>
          <p:nvPr/>
        </p:nvPicPr>
        <p:blipFill>
          <a:blip r:embed="rId3"/>
          <a:stretch>
            <a:fillRect/>
          </a:stretch>
        </p:blipFill>
        <p:spPr>
          <a:xfrm>
            <a:off x="785786" y="1500175"/>
            <a:ext cx="7715304" cy="4572031"/>
          </a:xfrm>
          <a:prstGeom prst="rect">
            <a:avLst/>
          </a:prstGeom>
        </p:spPr>
      </p:pic>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143240" y="2357430"/>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sz="1600" dirty="0" smtClean="0">
                <a:solidFill>
                  <a:schemeClr val="tx1"/>
                </a:solidFill>
              </a:rPr>
              <a:t>Colocar um vídeo do </a:t>
            </a:r>
            <a:r>
              <a:rPr lang="pt-PT" sz="1600" dirty="0" err="1" smtClean="0">
                <a:solidFill>
                  <a:schemeClr val="tx1"/>
                </a:solidFill>
              </a:rPr>
              <a:t>Youtube</a:t>
            </a:r>
            <a:r>
              <a:rPr lang="pt-PT" sz="1600" dirty="0" smtClean="0">
                <a:solidFill>
                  <a:schemeClr val="tx1"/>
                </a:solidFill>
              </a:rPr>
              <a:t> usando o ActiveX</a:t>
            </a:r>
            <a:br>
              <a:rPr lang="pt-PT" sz="1600" dirty="0" smtClean="0">
                <a:solidFill>
                  <a:schemeClr val="tx1"/>
                </a:solidFill>
              </a:rPr>
            </a:br>
            <a:r>
              <a:rPr lang="pt-PT" sz="1600" dirty="0" smtClean="0">
                <a:solidFill>
                  <a:schemeClr val="tx1"/>
                </a:solidFill>
              </a:rPr>
              <a:t>do Flash:</a:t>
            </a:r>
            <a:br>
              <a:rPr lang="pt-PT" sz="1600" dirty="0" smtClean="0">
                <a:solidFill>
                  <a:schemeClr val="tx1"/>
                </a:solidFill>
              </a:rPr>
            </a:br>
            <a:endParaRPr lang="pt-PT" sz="1600" dirty="0" smtClean="0">
              <a:solidFill>
                <a:schemeClr val="tx1"/>
              </a:solidFill>
            </a:endParaRPr>
          </a:p>
          <a:p>
            <a:pPr marL="342900" indent="-342900">
              <a:buFontTx/>
              <a:buAutoNum type="arabicPeriod" startAt="5"/>
            </a:pPr>
            <a:r>
              <a:rPr lang="pt-PT" sz="1600" dirty="0" smtClean="0">
                <a:solidFill>
                  <a:schemeClr val="tx1"/>
                </a:solidFill>
              </a:rPr>
              <a:t>Colocar o URL do vídeo do </a:t>
            </a:r>
            <a:r>
              <a:rPr lang="pt-PT" sz="1600" dirty="0" err="1" smtClean="0">
                <a:solidFill>
                  <a:schemeClr val="tx1"/>
                </a:solidFill>
              </a:rPr>
              <a:t>youtube</a:t>
            </a:r>
            <a:r>
              <a:rPr lang="pt-PT" sz="1600" dirty="0" smtClean="0">
                <a:solidFill>
                  <a:schemeClr val="tx1"/>
                </a:solidFill>
              </a:rPr>
              <a:t>, e alterar o URL da seguinte forma:</a:t>
            </a:r>
            <a:r>
              <a:rPr lang="pt-PT" dirty="0" smtClean="0">
                <a:solidFill>
                  <a:schemeClr val="tx1"/>
                </a:solidFill>
              </a:rPr>
              <a:t/>
            </a:r>
            <a:br>
              <a:rPr lang="pt-PT" dirty="0" smtClean="0">
                <a:solidFill>
                  <a:schemeClr val="tx1"/>
                </a:solidFill>
              </a:rPr>
            </a:br>
            <a:r>
              <a:rPr lang="pt-PT" dirty="0" smtClean="0">
                <a:solidFill>
                  <a:schemeClr val="tx1"/>
                </a:solidFill>
              </a:rPr>
              <a:t/>
            </a:r>
            <a:br>
              <a:rPr lang="pt-PT" dirty="0" smtClean="0">
                <a:solidFill>
                  <a:schemeClr val="tx1"/>
                </a:solidFill>
              </a:rPr>
            </a:br>
            <a:r>
              <a:rPr lang="pt-PT" sz="1400" b="1" dirty="0" smtClean="0"/>
              <a:t>URL</a:t>
            </a:r>
            <a:r>
              <a:rPr lang="pt-PT" sz="1400" dirty="0" smtClean="0"/>
              <a:t> = http://www.youtube.com/</a:t>
            </a:r>
            <a:r>
              <a:rPr lang="pt-PT" sz="1400" b="1" dirty="0" smtClean="0">
                <a:solidFill>
                  <a:srgbClr val="FF0000"/>
                </a:solidFill>
              </a:rPr>
              <a:t>watch?</a:t>
            </a:r>
            <a:r>
              <a:rPr lang="pt-PT" sz="1400" dirty="0" smtClean="0"/>
              <a:t>v</a:t>
            </a:r>
            <a:r>
              <a:rPr lang="pt-PT" sz="1400" b="1" dirty="0" smtClean="0">
                <a:solidFill>
                  <a:srgbClr val="FF0000"/>
                </a:solidFill>
              </a:rPr>
              <a:t>=</a:t>
            </a:r>
            <a:r>
              <a:rPr lang="pt-PT" sz="1400" dirty="0" smtClean="0"/>
              <a:t>Wr2hoesHJp8</a:t>
            </a:r>
            <a:br>
              <a:rPr lang="pt-PT" sz="1400" dirty="0" smtClean="0"/>
            </a:br>
            <a:r>
              <a:rPr lang="pt-PT" sz="1400" dirty="0" smtClean="0"/>
              <a:t/>
            </a:r>
            <a:br>
              <a:rPr lang="pt-PT" sz="1400" dirty="0" smtClean="0"/>
            </a:br>
            <a:r>
              <a:rPr lang="pt-PT" sz="1400" dirty="0" smtClean="0"/>
              <a:t>Passa a:</a:t>
            </a:r>
            <a:br>
              <a:rPr lang="pt-PT" sz="1400" dirty="0" smtClean="0"/>
            </a:br>
            <a:r>
              <a:rPr lang="pt-PT" sz="1400" dirty="0" smtClean="0"/>
              <a:t/>
            </a:r>
            <a:br>
              <a:rPr lang="pt-PT" sz="1400" dirty="0" smtClean="0"/>
            </a:br>
            <a:r>
              <a:rPr lang="pt-PT" sz="1400" dirty="0" smtClean="0"/>
              <a:t>http://www.youtube.com</a:t>
            </a:r>
            <a:r>
              <a:rPr lang="pt-PT" sz="1400" b="1" dirty="0" smtClean="0">
                <a:solidFill>
                  <a:srgbClr val="FF0000"/>
                </a:solidFill>
              </a:rPr>
              <a:t>/</a:t>
            </a:r>
            <a:r>
              <a:rPr lang="pt-PT" sz="1400" b="1" dirty="0" smtClean="0"/>
              <a:t>v</a:t>
            </a:r>
            <a:r>
              <a:rPr lang="pt-PT" sz="1400" b="1" dirty="0" smtClean="0">
                <a:solidFill>
                  <a:srgbClr val="FF0000"/>
                </a:solidFill>
              </a:rPr>
              <a:t>/</a:t>
            </a:r>
            <a:r>
              <a:rPr lang="pt-PT" sz="1400" dirty="0" smtClean="0"/>
              <a:t>Wr2hoesHJp8</a:t>
            </a:r>
          </a:p>
          <a:p>
            <a:pPr marL="342900" indent="-342900"/>
            <a:r>
              <a:rPr lang="pt-PT" sz="1400" dirty="0" smtClean="0">
                <a:solidFill>
                  <a:schemeClr val="tx1"/>
                </a:solidFill>
              </a:rPr>
              <a:t/>
            </a:r>
            <a:br>
              <a:rPr lang="pt-PT" sz="1400" dirty="0" smtClean="0">
                <a:solidFill>
                  <a:schemeClr val="tx1"/>
                </a:solidFill>
              </a:rPr>
            </a:br>
            <a:r>
              <a:rPr lang="pt-PT" sz="1400" dirty="0" smtClean="0">
                <a:solidFill>
                  <a:schemeClr val="tx1"/>
                </a:solidFill>
              </a:rPr>
              <a:t>nota: para que o vídeo não arranque automaticamente </a:t>
            </a:r>
            <a:br>
              <a:rPr lang="pt-PT" sz="1400" dirty="0" smtClean="0">
                <a:solidFill>
                  <a:schemeClr val="tx1"/>
                </a:solidFill>
              </a:rPr>
            </a:br>
            <a:r>
              <a:rPr lang="pt-PT" sz="1400" dirty="0" smtClean="0">
                <a:solidFill>
                  <a:schemeClr val="tx1"/>
                </a:solidFill>
              </a:rPr>
              <a:t>          durante a apresentação, basta seleccionar a opção              </a:t>
            </a:r>
            <a:br>
              <a:rPr lang="pt-PT" sz="1400" dirty="0" smtClean="0">
                <a:solidFill>
                  <a:schemeClr val="tx1"/>
                </a:solidFill>
              </a:rPr>
            </a:br>
            <a:r>
              <a:rPr lang="pt-PT" sz="1400" dirty="0" smtClean="0">
                <a:solidFill>
                  <a:schemeClr val="tx1"/>
                </a:solidFill>
              </a:rPr>
              <a:t>          </a:t>
            </a:r>
            <a:r>
              <a:rPr lang="pt-PT" sz="1400" b="1" dirty="0" smtClean="0">
                <a:solidFill>
                  <a:schemeClr val="tx1"/>
                </a:solidFill>
              </a:rPr>
              <a:t>PLAY = FALSE</a:t>
            </a:r>
            <a:endParaRPr lang="pt-PT" b="1" dirty="0" smtClean="0">
              <a:solidFill>
                <a:schemeClr val="tx1"/>
              </a:solidFill>
            </a:endParaRPr>
          </a:p>
        </p:txBody>
      </p:sp>
      <p:sp>
        <p:nvSpPr>
          <p:cNvPr id="8"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3755460305"/>
      </p:ext>
    </p:extLst>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sert_youtube.jpg"/>
          <p:cNvPicPr>
            <a:picLocks noChangeAspect="1"/>
          </p:cNvPicPr>
          <p:nvPr/>
        </p:nvPicPr>
        <p:blipFill>
          <a:blip r:embed="rId6"/>
          <a:stretch>
            <a:fillRect/>
          </a:stretch>
        </p:blipFill>
        <p:spPr>
          <a:xfrm>
            <a:off x="785786" y="1500175"/>
            <a:ext cx="7715304" cy="4572031"/>
          </a:xfrm>
          <a:prstGeom prst="rect">
            <a:avLst/>
          </a:prstGeom>
        </p:spPr>
      </p:pic>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Left Arrow 10"/>
          <p:cNvSpPr/>
          <p:nvPr>
            <p:custDataLst>
              <p:tags r:id="rId1"/>
            </p:custDataLst>
          </p:nvPr>
        </p:nvSpPr>
        <p:spPr>
          <a:xfrm rot="10800000">
            <a:off x="1071538" y="3286124"/>
            <a:ext cx="500066"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12" name="Left Arrow 11"/>
          <p:cNvSpPr/>
          <p:nvPr>
            <p:custDataLst>
              <p:tags r:id="rId2"/>
            </p:custDataLst>
          </p:nvPr>
        </p:nvSpPr>
        <p:spPr>
          <a:xfrm>
            <a:off x="3357554" y="3143248"/>
            <a:ext cx="500066"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13" name="Left Arrow 12"/>
          <p:cNvSpPr/>
          <p:nvPr>
            <p:custDataLst>
              <p:tags r:id="rId3"/>
            </p:custDataLst>
          </p:nvPr>
        </p:nvSpPr>
        <p:spPr>
          <a:xfrm rot="5400000">
            <a:off x="5393537" y="4393413"/>
            <a:ext cx="500066"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10"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62255260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5"/>
          <a:stretch>
            <a:fillRect/>
          </a:stretch>
        </p:blipFill>
        <p:spPr>
          <a:xfrm>
            <a:off x="785786" y="1461701"/>
            <a:ext cx="7643866" cy="4610505"/>
          </a:xfrm>
          <a:prstGeom prst="rect">
            <a:avLst/>
          </a:prstGeom>
        </p:spPr>
      </p:pic>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sz="1100" i="1" dirty="0">
              <a:solidFill>
                <a:schemeClr val="tx1"/>
              </a:solidFill>
            </a:endParaRPr>
          </a:p>
        </p:txBody>
      </p:sp>
      <p:sp>
        <p:nvSpPr>
          <p:cNvPr id="8" name="TextBox 7"/>
          <p:cNvSpPr txBox="1"/>
          <p:nvPr/>
        </p:nvSpPr>
        <p:spPr>
          <a:xfrm>
            <a:off x="785786" y="6143644"/>
            <a:ext cx="5201167" cy="369332"/>
          </a:xfrm>
          <a:prstGeom prst="rect">
            <a:avLst/>
          </a:prstGeom>
          <a:noFill/>
        </p:spPr>
        <p:txBody>
          <a:bodyPr wrap="none" rtlCol="0">
            <a:spAutoFit/>
          </a:bodyPr>
          <a:lstStyle/>
          <a:p>
            <a:r>
              <a:rPr lang="pt-PT" dirty="0" smtClean="0"/>
              <a:t>http://www.youtube.com/</a:t>
            </a:r>
            <a:r>
              <a:rPr lang="pt-PT" b="1" dirty="0" smtClean="0">
                <a:solidFill>
                  <a:srgbClr val="FF0000"/>
                </a:solidFill>
              </a:rPr>
              <a:t>watch?</a:t>
            </a:r>
            <a:r>
              <a:rPr lang="pt-PT" dirty="0" smtClean="0"/>
              <a:t>v</a:t>
            </a:r>
            <a:r>
              <a:rPr lang="pt-PT" b="1" dirty="0" smtClean="0">
                <a:solidFill>
                  <a:srgbClr val="FF0000"/>
                </a:solidFill>
              </a:rPr>
              <a:t>=</a:t>
            </a:r>
            <a:r>
              <a:rPr lang="pt-PT" dirty="0" smtClean="0"/>
              <a:t>Wr2hoesHJp8</a:t>
            </a:r>
            <a:endParaRPr lang="pt-PT" dirty="0"/>
          </a:p>
        </p:txBody>
      </p:sp>
      <p:sp>
        <p:nvSpPr>
          <p:cNvPr id="10"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controls>
      <mc:AlternateContent xmlns:mc="http://schemas.openxmlformats.org/markup-compatibility/2006">
        <mc:Choice xmlns:v="urn:schemas-microsoft-com:vml" Requires="v">
          <p:control spid="12291" name="ShockwaveFlash1" r:id="rId2" imgW="4535733" imgH="3024571"/>
        </mc:Choice>
        <mc:Fallback>
          <p:control name="ShockwaveFlash1" r:id="rId2" imgW="4535733" imgH="3024571">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2492375"/>
                  <a:ext cx="4535487" cy="30241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003635843"/>
      </p:ext>
    </p:extLst>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b="1" dirty="0" smtClean="0">
                <a:solidFill>
                  <a:schemeClr val="tx1"/>
                </a:solidFill>
              </a:rPr>
              <a:t>Colocar um ficheiro PDF num slide PowerPoint</a:t>
            </a:r>
            <a:r>
              <a:rPr lang="pt-PT" dirty="0" smtClean="0">
                <a:solidFill>
                  <a:schemeClr val="tx1"/>
                </a:solidFill>
              </a:rPr>
              <a:t>.</a:t>
            </a:r>
          </a:p>
          <a:p>
            <a:endParaRPr lang="pt-PT" dirty="0" smtClean="0">
              <a:solidFill>
                <a:schemeClr val="tx1"/>
              </a:solidFill>
            </a:endParaRPr>
          </a:p>
          <a:p>
            <a:r>
              <a:rPr lang="pt-PT" dirty="0" smtClean="0">
                <a:solidFill>
                  <a:schemeClr val="tx1"/>
                </a:solidFill>
              </a:rPr>
              <a:t>Para colocar um ficheiro PDF é preciso que o computador tenha o </a:t>
            </a:r>
            <a:r>
              <a:rPr lang="pt-PT" b="1" dirty="0" err="1" smtClean="0">
                <a:solidFill>
                  <a:schemeClr val="tx1"/>
                </a:solidFill>
              </a:rPr>
              <a:t>Acrobat</a:t>
            </a:r>
            <a:r>
              <a:rPr lang="pt-PT" b="1" dirty="0" smtClean="0">
                <a:solidFill>
                  <a:schemeClr val="tx1"/>
                </a:solidFill>
              </a:rPr>
              <a:t> </a:t>
            </a:r>
            <a:r>
              <a:rPr lang="pt-PT" b="1" dirty="0" err="1" smtClean="0">
                <a:solidFill>
                  <a:schemeClr val="tx1"/>
                </a:solidFill>
              </a:rPr>
              <a:t>Reader</a:t>
            </a:r>
            <a:r>
              <a:rPr lang="pt-PT" b="1" dirty="0" smtClean="0">
                <a:solidFill>
                  <a:schemeClr val="tx1"/>
                </a:solidFill>
              </a:rPr>
              <a:t> instalado</a:t>
            </a:r>
            <a:r>
              <a:rPr lang="pt-PT" dirty="0" smtClean="0">
                <a:solidFill>
                  <a:schemeClr val="tx1"/>
                </a:solidFill>
              </a:rPr>
              <a:t>.</a:t>
            </a:r>
          </a:p>
          <a:p>
            <a:endParaRPr lang="pt-PT" dirty="0" smtClean="0">
              <a:solidFill>
                <a:schemeClr val="tx1"/>
              </a:solidFill>
            </a:endParaRPr>
          </a:p>
          <a:p>
            <a:r>
              <a:rPr lang="pt-PT" dirty="0" smtClean="0">
                <a:solidFill>
                  <a:schemeClr val="tx1"/>
                </a:solidFill>
              </a:rPr>
              <a:t>Convém colocar o ficheiro PDF na mesma directoria onde se encontra a apresentação PowerPoint.</a:t>
            </a:r>
          </a:p>
          <a:p>
            <a:endParaRPr lang="pt-PT" dirty="0" smtClean="0">
              <a:solidFill>
                <a:schemeClr val="tx1"/>
              </a:solidFill>
            </a:endParaRPr>
          </a:p>
          <a:p>
            <a:endParaRPr lang="pt-PT" dirty="0" smtClean="0">
              <a:solidFill>
                <a:schemeClr val="tx1"/>
              </a:solidFill>
            </a:endParaRPr>
          </a:p>
          <a:p>
            <a:pPr marL="342900" indent="-342900"/>
            <a:endParaRPr lang="pt-PT" dirty="0" smtClean="0">
              <a:solidFill>
                <a:schemeClr val="tx1"/>
              </a:solidFill>
            </a:endParaRPr>
          </a:p>
          <a:p>
            <a:endParaRPr lang="pt-PT" b="1" dirty="0" smtClean="0">
              <a:solidFill>
                <a:schemeClr val="tx1"/>
              </a:solidFill>
            </a:endParaRPr>
          </a:p>
        </p:txBody>
      </p:sp>
      <p:sp>
        <p:nvSpPr>
          <p:cNvPr id="8"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2324639627"/>
      </p:ext>
    </p:extLst>
  </p:cSld>
  <p:clrMapOvr>
    <a:masterClrMapping/>
  </p:clrMapOvr>
  <p:transition>
    <p:fade thruBlk="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sz="1100" i="1" dirty="0">
              <a:solidFill>
                <a:schemeClr val="tx1"/>
              </a:solidFill>
            </a:endParaRPr>
          </a:p>
        </p:txBody>
      </p:sp>
      <p:pic>
        <p:nvPicPr>
          <p:cNvPr id="10" name="Picture 9" descr="insert_pdf.gif"/>
          <p:cNvPicPr>
            <a:picLocks noChangeAspect="1"/>
          </p:cNvPicPr>
          <p:nvPr/>
        </p:nvPicPr>
        <p:blipFill>
          <a:blip r:embed="rId6"/>
          <a:stretch>
            <a:fillRect/>
          </a:stretch>
        </p:blipFill>
        <p:spPr>
          <a:xfrm>
            <a:off x="785786" y="1400104"/>
            <a:ext cx="7643866" cy="4672102"/>
          </a:xfrm>
          <a:prstGeom prst="rect">
            <a:avLst/>
          </a:prstGeom>
        </p:spPr>
      </p:pic>
      <p:pic>
        <p:nvPicPr>
          <p:cNvPr id="11" name="Picture 10" descr="insert_pdf_zoom.jpg"/>
          <p:cNvPicPr>
            <a:picLocks noChangeAspect="1"/>
          </p:cNvPicPr>
          <p:nvPr>
            <p:custDataLst>
              <p:tags r:id="rId1"/>
            </p:custDataLst>
          </p:nvPr>
        </p:nvPicPr>
        <p:blipFill>
          <a:blip r:embed="rId7"/>
          <a:stretch>
            <a:fillRect/>
          </a:stretch>
        </p:blipFill>
        <p:spPr>
          <a:xfrm>
            <a:off x="785786" y="1357298"/>
            <a:ext cx="5838825" cy="4210050"/>
          </a:xfrm>
          <a:prstGeom prst="rect">
            <a:avLst/>
          </a:prstGeom>
          <a:effectLst>
            <a:outerShdw blurRad="152400" dist="317500" dir="5400000" sx="90000" sy="-19000" rotWithShape="0">
              <a:prstClr val="black">
                <a:alpha val="15000"/>
              </a:prstClr>
            </a:outerShdw>
          </a:effectLst>
          <a:scene3d>
            <a:camera prst="perspectiveHeroicExtremeRightFacing"/>
            <a:lightRig rig="threePt" dir="t"/>
          </a:scene3d>
          <a:sp3d>
            <a:bevelT w="165100" prst="coolSlant"/>
          </a:sp3d>
        </p:spPr>
      </p:pic>
      <p:sp>
        <p:nvSpPr>
          <p:cNvPr id="12" name="Left Arrow 11"/>
          <p:cNvSpPr/>
          <p:nvPr>
            <p:custDataLst>
              <p:tags r:id="rId2"/>
            </p:custDataLst>
          </p:nvPr>
        </p:nvSpPr>
        <p:spPr>
          <a:xfrm rot="5400000">
            <a:off x="3107521" y="2464587"/>
            <a:ext cx="500066"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13" name="Left Arrow 12"/>
          <p:cNvSpPr/>
          <p:nvPr>
            <p:custDataLst>
              <p:tags r:id="rId3"/>
            </p:custDataLst>
          </p:nvPr>
        </p:nvSpPr>
        <p:spPr>
          <a:xfrm>
            <a:off x="5429256" y="2786058"/>
            <a:ext cx="500066"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14"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10686064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a:extLst>
              <a:ext uri="{FF2B5EF4-FFF2-40B4-BE49-F238E27FC236}">
                <a16:creationId xmlns="" xmlns:a16="http://schemas.microsoft.com/office/drawing/2014/main" id="{F90AEE5E-C4FA-465C-A935-A6DDEF64BE71}"/>
              </a:ext>
            </a:extLst>
          </p:cNvPr>
          <p:cNvSpPr>
            <a:spLocks noGrp="1"/>
          </p:cNvSpPr>
          <p:nvPr>
            <p:ph idx="1"/>
          </p:nvPr>
        </p:nvSpPr>
        <p:spPr/>
        <p:txBody>
          <a:bodyPr/>
          <a:lstStyle/>
          <a:p>
            <a:pPr>
              <a:lnSpc>
                <a:spcPct val="90000"/>
              </a:lnSpc>
              <a:buNone/>
              <a:defRPr/>
            </a:pPr>
            <a:r>
              <a:rPr lang="pt-PT" dirty="0"/>
              <a:t>Pense na sua apresentação como um livro</a:t>
            </a:r>
          </a:p>
          <a:p>
            <a:pPr>
              <a:lnSpc>
                <a:spcPct val="90000"/>
              </a:lnSpc>
              <a:buNone/>
              <a:defRPr/>
            </a:pPr>
            <a:endParaRPr lang="pt-PT" dirty="0"/>
          </a:p>
          <a:p>
            <a:pPr>
              <a:lnSpc>
                <a:spcPct val="90000"/>
              </a:lnSpc>
              <a:defRPr/>
            </a:pPr>
            <a:r>
              <a:rPr lang="pt-PT" dirty="0"/>
              <a:t>Cada slide deve ligar-se com o seguinte como as páginas de um livro;</a:t>
            </a:r>
          </a:p>
          <a:p>
            <a:pPr>
              <a:lnSpc>
                <a:spcPct val="90000"/>
              </a:lnSpc>
              <a:defRPr/>
            </a:pPr>
            <a:r>
              <a:rPr lang="pt-PT" dirty="0"/>
              <a:t>O mesmo estilo de transparente deve ser mantido ao longo da apresentação;</a:t>
            </a:r>
          </a:p>
          <a:p>
            <a:endParaRPr lang="pt-PT" dirty="0"/>
          </a:p>
        </p:txBody>
      </p:sp>
      <p:sp>
        <p:nvSpPr>
          <p:cNvPr id="3" name="Título 2">
            <a:extLst>
              <a:ext uri="{FF2B5EF4-FFF2-40B4-BE49-F238E27FC236}">
                <a16:creationId xmlns="" xmlns:a16="http://schemas.microsoft.com/office/drawing/2014/main" id="{794B938E-7754-4599-B63E-0FB1C5B216DC}"/>
              </a:ext>
            </a:extLst>
          </p:cNvPr>
          <p:cNvSpPr>
            <a:spLocks noGrp="1"/>
          </p:cNvSpPr>
          <p:nvPr>
            <p:ph type="title"/>
          </p:nvPr>
        </p:nvSpPr>
        <p:spPr/>
        <p:txBody>
          <a:bodyPr/>
          <a:lstStyle/>
          <a:p>
            <a:r>
              <a:rPr lang="pt-PT" dirty="0" smtClean="0"/>
              <a:t>Apresentações</a:t>
            </a:r>
            <a:endParaRPr lang="pt-PT" dirty="0"/>
          </a:p>
        </p:txBody>
      </p:sp>
    </p:spTree>
    <p:extLst>
      <p:ext uri="{BB962C8B-B14F-4D97-AF65-F5344CB8AC3E}">
        <p14:creationId xmlns:p14="http://schemas.microsoft.com/office/powerpoint/2010/main" val="22195143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dirty="0" smtClean="0">
                <a:solidFill>
                  <a:schemeClr val="tx1"/>
                </a:solidFill>
              </a:rPr>
              <a:t>Desenhar com o cursor a área que pretendemos que o PDF ocupe dentro do slide.</a:t>
            </a:r>
          </a:p>
          <a:p>
            <a:endParaRPr lang="pt-PT" dirty="0" smtClean="0">
              <a:solidFill>
                <a:schemeClr val="tx1"/>
              </a:solidFill>
            </a:endParaRPr>
          </a:p>
        </p:txBody>
      </p:sp>
      <p:sp>
        <p:nvSpPr>
          <p:cNvPr id="8"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3118164860"/>
      </p:ext>
    </p:extLst>
  </p:cSld>
  <p:clrMapOvr>
    <a:masterClrMapping/>
  </p:clrMapOvr>
  <p:transition>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insert_pdf.jpg"/>
          <p:cNvPicPr>
            <a:picLocks noChangeAspect="1"/>
          </p:cNvPicPr>
          <p:nvPr/>
        </p:nvPicPr>
        <p:blipFill>
          <a:blip r:embed="rId3"/>
          <a:stretch>
            <a:fillRect/>
          </a:stretch>
        </p:blipFill>
        <p:spPr>
          <a:xfrm>
            <a:off x="785786" y="1428735"/>
            <a:ext cx="7643865" cy="4643471"/>
          </a:xfrm>
          <a:prstGeom prst="rect">
            <a:avLst/>
          </a:prstGeom>
        </p:spPr>
      </p:pic>
      <p:sp>
        <p:nvSpPr>
          <p:cNvPr id="7"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2190297839"/>
      </p:ext>
    </p:extLst>
  </p:cSld>
  <p:clrMapOvr>
    <a:masterClrMapping/>
  </p:clrMapOvr>
  <p:transition>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powerpoint_interface.jpg"/>
          <p:cNvPicPr>
            <a:picLocks noChangeAspect="1"/>
          </p:cNvPicPr>
          <p:nvPr/>
        </p:nvPicPr>
        <p:blipFill>
          <a:blip r:embed="rId3"/>
          <a:stretch>
            <a:fillRect/>
          </a:stretch>
        </p:blipFill>
        <p:spPr>
          <a:xfrm>
            <a:off x="785786" y="1461701"/>
            <a:ext cx="7643866" cy="4610505"/>
          </a:xfrm>
          <a:prstGeom prst="rect">
            <a:avLst/>
          </a:prstGeom>
        </p:spPr>
      </p:pic>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dirty="0" smtClean="0">
                <a:solidFill>
                  <a:schemeClr val="tx1"/>
                </a:solidFill>
              </a:rPr>
              <a:t>Com o cursor sobre o </a:t>
            </a:r>
            <a:r>
              <a:rPr lang="pt-PT" i="1" dirty="0" err="1" smtClean="0">
                <a:solidFill>
                  <a:schemeClr val="tx1"/>
                </a:solidFill>
              </a:rPr>
              <a:t>icon</a:t>
            </a:r>
            <a:r>
              <a:rPr lang="pt-PT" dirty="0" smtClean="0">
                <a:solidFill>
                  <a:schemeClr val="tx1"/>
                </a:solidFill>
              </a:rPr>
              <a:t> do PDF, clicar no botão direito do rato e seleccionar </a:t>
            </a:r>
            <a:r>
              <a:rPr lang="pt-PT" b="1" dirty="0" smtClean="0">
                <a:solidFill>
                  <a:schemeClr val="tx1"/>
                </a:solidFill>
              </a:rPr>
              <a:t>PROPERTIES </a:t>
            </a:r>
            <a:r>
              <a:rPr lang="pt-PT" dirty="0" smtClean="0">
                <a:solidFill>
                  <a:schemeClr val="tx1"/>
                </a:solidFill>
              </a:rPr>
              <a:t>(propriedades)</a:t>
            </a:r>
            <a:r>
              <a:rPr lang="pt-PT" b="1" dirty="0" smtClean="0">
                <a:solidFill>
                  <a:schemeClr val="tx1"/>
                </a:solidFill>
              </a:rPr>
              <a:t>.</a:t>
            </a:r>
          </a:p>
          <a:p>
            <a:endParaRPr lang="pt-PT" dirty="0" smtClean="0">
              <a:solidFill>
                <a:schemeClr val="tx1"/>
              </a:solidFill>
            </a:endParaRPr>
          </a:p>
          <a:p>
            <a:r>
              <a:rPr lang="pt-PT" dirty="0" smtClean="0">
                <a:solidFill>
                  <a:schemeClr val="tx1"/>
                </a:solidFill>
              </a:rPr>
              <a:t>De seguida seleccionar o campo </a:t>
            </a:r>
            <a:r>
              <a:rPr lang="pt-PT" b="1" dirty="0" smtClean="0">
                <a:solidFill>
                  <a:schemeClr val="tx1"/>
                </a:solidFill>
              </a:rPr>
              <a:t>SRC</a:t>
            </a:r>
            <a:r>
              <a:rPr lang="pt-PT" dirty="0" smtClean="0">
                <a:solidFill>
                  <a:schemeClr val="tx1"/>
                </a:solidFill>
              </a:rPr>
              <a:t>.</a:t>
            </a:r>
          </a:p>
          <a:p>
            <a:endParaRPr lang="pt-PT" b="1" i="1" dirty="0" smtClean="0">
              <a:solidFill>
                <a:schemeClr val="tx1"/>
              </a:solidFill>
            </a:endParaRPr>
          </a:p>
        </p:txBody>
      </p:sp>
      <p:sp>
        <p:nvSpPr>
          <p:cNvPr id="8"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434840948"/>
      </p:ext>
    </p:extLst>
  </p:cSld>
  <p:clrMapOvr>
    <a:masterClrMapping/>
  </p:clrMapOvr>
  <p:transition>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b="1" i="1" dirty="0" smtClean="0">
              <a:solidFill>
                <a:schemeClr val="tx1"/>
              </a:solidFill>
            </a:endParaRPr>
          </a:p>
        </p:txBody>
      </p:sp>
      <p:pic>
        <p:nvPicPr>
          <p:cNvPr id="10" name="Picture 9" descr="insert_pdf_properties.jpg"/>
          <p:cNvPicPr>
            <a:picLocks noChangeAspect="1"/>
          </p:cNvPicPr>
          <p:nvPr/>
        </p:nvPicPr>
        <p:blipFill>
          <a:blip r:embed="rId5"/>
          <a:stretch>
            <a:fillRect/>
          </a:stretch>
        </p:blipFill>
        <p:spPr>
          <a:xfrm>
            <a:off x="785786" y="1428736"/>
            <a:ext cx="7643865" cy="4643470"/>
          </a:xfrm>
          <a:prstGeom prst="rect">
            <a:avLst/>
          </a:prstGeom>
        </p:spPr>
      </p:pic>
      <p:pic>
        <p:nvPicPr>
          <p:cNvPr id="11" name="Picture 10" descr="pdf_url.jpg"/>
          <p:cNvPicPr>
            <a:picLocks noChangeAspect="1"/>
          </p:cNvPicPr>
          <p:nvPr>
            <p:custDataLst>
              <p:tags r:id="rId1"/>
            </p:custDataLst>
          </p:nvPr>
        </p:nvPicPr>
        <p:blipFill>
          <a:blip r:embed="rId6"/>
          <a:stretch>
            <a:fillRect/>
          </a:stretch>
        </p:blipFill>
        <p:spPr>
          <a:xfrm>
            <a:off x="757237" y="1157287"/>
            <a:ext cx="7629525" cy="4543425"/>
          </a:xfrm>
          <a:prstGeom prst="rect">
            <a:avLst/>
          </a:prstGeom>
          <a:effectLst>
            <a:outerShdw blurRad="76200" dist="12700" dir="8100000" sy="-23000" kx="800400" algn="br" rotWithShape="0">
              <a:prstClr val="black">
                <a:alpha val="20000"/>
              </a:prstClr>
            </a:outerShdw>
          </a:effectLst>
          <a:scene3d>
            <a:camera prst="perspectiveHeroicExtremeLeftFacing"/>
            <a:lightRig rig="threePt" dir="t"/>
          </a:scene3d>
          <a:sp3d>
            <a:bevelT w="165100" prst="coolSlant"/>
          </a:sp3d>
        </p:spPr>
      </p:pic>
      <p:sp>
        <p:nvSpPr>
          <p:cNvPr id="12" name="Left Arrow 11"/>
          <p:cNvSpPr/>
          <p:nvPr>
            <p:custDataLst>
              <p:tags r:id="rId2"/>
            </p:custDataLst>
          </p:nvPr>
        </p:nvSpPr>
        <p:spPr>
          <a:xfrm rot="10994435">
            <a:off x="3222355" y="2942840"/>
            <a:ext cx="500066" cy="28575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PT"/>
          </a:p>
        </p:txBody>
      </p:sp>
      <p:sp>
        <p:nvSpPr>
          <p:cNvPr id="13"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149310201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b="1" i="1" dirty="0" smtClean="0">
              <a:solidFill>
                <a:schemeClr val="tx1"/>
              </a:solidFill>
            </a:endParaRPr>
          </a:p>
        </p:txBody>
      </p:sp>
      <p:pic>
        <p:nvPicPr>
          <p:cNvPr id="10" name="Picture 9" descr="insert_pdf_properties.jpg"/>
          <p:cNvPicPr>
            <a:picLocks noChangeAspect="1"/>
          </p:cNvPicPr>
          <p:nvPr/>
        </p:nvPicPr>
        <p:blipFill>
          <a:blip r:embed="rId3"/>
          <a:stretch>
            <a:fillRect/>
          </a:stretch>
        </p:blipFill>
        <p:spPr>
          <a:xfrm>
            <a:off x="785786" y="1428736"/>
            <a:ext cx="7643865" cy="4643470"/>
          </a:xfrm>
          <a:prstGeom prst="rect">
            <a:avLst/>
          </a:prstGeom>
        </p:spPr>
      </p:pic>
      <p:sp>
        <p:nvSpPr>
          <p:cNvPr id="8" name="Rectangle 7"/>
          <p:cNvSpPr/>
          <p:nvPr/>
        </p:nvSpPr>
        <p:spPr>
          <a:xfrm>
            <a:off x="2143108" y="2285992"/>
            <a:ext cx="4929222"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dirty="0" smtClean="0">
                <a:solidFill>
                  <a:schemeClr val="tx1"/>
                </a:solidFill>
              </a:rPr>
              <a:t>Se o PDF estiver na internet:</a:t>
            </a:r>
          </a:p>
          <a:p>
            <a:r>
              <a:rPr lang="pt-PT" dirty="0" smtClean="0">
                <a:solidFill>
                  <a:schemeClr val="tx1"/>
                </a:solidFill>
              </a:rPr>
              <a:t>Colocar o endereço </a:t>
            </a:r>
            <a:r>
              <a:rPr lang="pt-PT" dirty="0" smtClean="0">
                <a:solidFill>
                  <a:schemeClr val="tx1"/>
                </a:solidFill>
                <a:hlinkClick r:id="rId4"/>
              </a:rPr>
              <a:t>http://...</a:t>
            </a:r>
            <a:r>
              <a:rPr lang="pt-PT" dirty="0" err="1" smtClean="0">
                <a:solidFill>
                  <a:schemeClr val="tx1"/>
                </a:solidFill>
                <a:hlinkClick r:id="rId4"/>
              </a:rPr>
              <a:t>endereço_do_.pdf</a:t>
            </a:r>
            <a:endParaRPr lang="pt-PT" dirty="0" smtClean="0">
              <a:solidFill>
                <a:schemeClr val="tx1"/>
              </a:solidFill>
            </a:endParaRPr>
          </a:p>
          <a:p>
            <a:endParaRPr lang="pt-PT" dirty="0" smtClean="0">
              <a:solidFill>
                <a:schemeClr val="tx1"/>
              </a:solidFill>
            </a:endParaRPr>
          </a:p>
          <a:p>
            <a:r>
              <a:rPr lang="pt-PT" dirty="0" smtClean="0">
                <a:solidFill>
                  <a:schemeClr val="tx1"/>
                </a:solidFill>
              </a:rPr>
              <a:t>Se o PDF estiver no computador, CD ou na PEN </a:t>
            </a:r>
            <a:r>
              <a:rPr lang="pt-PT" b="1" dirty="0" smtClean="0">
                <a:solidFill>
                  <a:schemeClr val="tx1"/>
                </a:solidFill>
              </a:rPr>
              <a:t>(convém estar na mesma directoria onde está a apresentação PowerPoint)</a:t>
            </a:r>
          </a:p>
          <a:p>
            <a:r>
              <a:rPr lang="pt-PT" dirty="0" smtClean="0">
                <a:solidFill>
                  <a:schemeClr val="tx1"/>
                </a:solidFill>
              </a:rPr>
              <a:t>Colocar o caminho para o PDF. Se estiver na mesma directoria que a apresentação PowerPoint, basta colocar o nome do PDF (</a:t>
            </a:r>
            <a:r>
              <a:rPr lang="pt-PT" dirty="0" err="1" smtClean="0">
                <a:solidFill>
                  <a:schemeClr val="tx1"/>
                </a:solidFill>
              </a:rPr>
              <a:t>ficheiro.pdf</a:t>
            </a:r>
            <a:r>
              <a:rPr lang="pt-PT" dirty="0" smtClean="0">
                <a:solidFill>
                  <a:schemeClr val="tx1"/>
                </a:solidFill>
              </a:rPr>
              <a:t>).</a:t>
            </a:r>
          </a:p>
          <a:p>
            <a:endParaRPr lang="pt-PT" b="1" i="1" dirty="0" smtClean="0">
              <a:solidFill>
                <a:schemeClr val="tx1"/>
              </a:solidFill>
            </a:endParaRPr>
          </a:p>
        </p:txBody>
      </p:sp>
      <p:sp>
        <p:nvSpPr>
          <p:cNvPr id="11"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Tree>
    <p:extLst>
      <p:ext uri="{BB962C8B-B14F-4D97-AF65-F5344CB8AC3E}">
        <p14:creationId xmlns:p14="http://schemas.microsoft.com/office/powerpoint/2010/main" val="1918461854"/>
      </p:ext>
    </p:extLst>
  </p:cSld>
  <p:clrMapOvr>
    <a:masterClrMapping/>
  </p:clrMapOvr>
  <p:transition>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57250" y="6142038"/>
            <a:ext cx="75723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92918" y="847810"/>
            <a:ext cx="8229600" cy="580926"/>
          </a:xfrm>
        </p:spPr>
        <p:txBody>
          <a:bodyPr/>
          <a:lstStyle/>
          <a:p>
            <a:r>
              <a:rPr lang="pt-PT" sz="4000" b="1" dirty="0" smtClean="0"/>
              <a:t>Utilização de vídeo</a:t>
            </a:r>
            <a:endParaRPr lang="pt-PT" sz="4000" b="1" dirty="0"/>
          </a:p>
        </p:txBody>
      </p:sp>
      <p:sp>
        <p:nvSpPr>
          <p:cNvPr id="9" name="Rectangle 8"/>
          <p:cNvSpPr/>
          <p:nvPr/>
        </p:nvSpPr>
        <p:spPr>
          <a:xfrm>
            <a:off x="2857488" y="2214554"/>
            <a:ext cx="4643470"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t-PT" b="1" i="1" dirty="0" smtClean="0">
              <a:solidFill>
                <a:schemeClr val="tx1"/>
              </a:solidFill>
            </a:endParaRPr>
          </a:p>
        </p:txBody>
      </p:sp>
      <p:pic>
        <p:nvPicPr>
          <p:cNvPr id="10" name="Picture 9" descr="insert_pdf_properties.jpg"/>
          <p:cNvPicPr>
            <a:picLocks noChangeAspect="1"/>
          </p:cNvPicPr>
          <p:nvPr/>
        </p:nvPicPr>
        <p:blipFill>
          <a:blip r:embed="rId3"/>
          <a:stretch>
            <a:fillRect/>
          </a:stretch>
        </p:blipFill>
        <p:spPr>
          <a:xfrm>
            <a:off x="785786" y="1428736"/>
            <a:ext cx="7643865" cy="4643470"/>
          </a:xfrm>
          <a:prstGeom prst="rect">
            <a:avLst/>
          </a:prstGeom>
        </p:spPr>
      </p:pic>
      <p:sp>
        <p:nvSpPr>
          <p:cNvPr id="8" name="Rectangle 7"/>
          <p:cNvSpPr/>
          <p:nvPr/>
        </p:nvSpPr>
        <p:spPr>
          <a:xfrm>
            <a:off x="2143108" y="2285992"/>
            <a:ext cx="4929222" cy="3429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t-PT" dirty="0" smtClean="0">
                <a:solidFill>
                  <a:schemeClr val="tx1"/>
                </a:solidFill>
              </a:rPr>
              <a:t>A ter em conta:</a:t>
            </a:r>
          </a:p>
          <a:p>
            <a:endParaRPr lang="pt-PT" dirty="0" smtClean="0">
              <a:solidFill>
                <a:schemeClr val="tx1"/>
              </a:solidFill>
            </a:endParaRPr>
          </a:p>
          <a:p>
            <a:r>
              <a:rPr lang="pt-PT" dirty="0" smtClean="0">
                <a:solidFill>
                  <a:schemeClr val="tx1"/>
                </a:solidFill>
              </a:rPr>
              <a:t>Quando se faz uso dos ActiveX (flash, pdf, etc.) devem certificar-se que o computador onde vai correr a apresentação PowerPoint, tem os respectivos programas instalados. Nos exemplos acima usamos:</a:t>
            </a:r>
          </a:p>
          <a:p>
            <a:r>
              <a:rPr lang="pt-PT" b="1" i="1" dirty="0" smtClean="0">
                <a:solidFill>
                  <a:schemeClr val="tx1"/>
                </a:solidFill>
              </a:rPr>
              <a:t/>
            </a:r>
            <a:br>
              <a:rPr lang="pt-PT" b="1" i="1" dirty="0" smtClean="0">
                <a:solidFill>
                  <a:schemeClr val="tx1"/>
                </a:solidFill>
              </a:rPr>
            </a:br>
            <a:r>
              <a:rPr lang="pt-PT" b="1" i="1" dirty="0" err="1" smtClean="0">
                <a:solidFill>
                  <a:schemeClr val="tx1"/>
                </a:solidFill>
              </a:rPr>
              <a:t>falsh</a:t>
            </a:r>
            <a:r>
              <a:rPr lang="pt-PT" b="1" i="1" dirty="0" smtClean="0">
                <a:solidFill>
                  <a:schemeClr val="tx1"/>
                </a:solidFill>
              </a:rPr>
              <a:t> (.</a:t>
            </a:r>
            <a:r>
              <a:rPr lang="pt-PT" b="1" i="1" dirty="0" err="1" smtClean="0">
                <a:solidFill>
                  <a:schemeClr val="tx1"/>
                </a:solidFill>
              </a:rPr>
              <a:t>swf</a:t>
            </a:r>
            <a:r>
              <a:rPr lang="pt-PT" b="1" i="1" dirty="0" smtClean="0">
                <a:solidFill>
                  <a:schemeClr val="tx1"/>
                </a:solidFill>
              </a:rPr>
              <a:t>) =&gt; Adobe Flash </a:t>
            </a:r>
            <a:r>
              <a:rPr lang="pt-PT" b="1" i="1" dirty="0" err="1" smtClean="0">
                <a:solidFill>
                  <a:schemeClr val="tx1"/>
                </a:solidFill>
              </a:rPr>
              <a:t>Player</a:t>
            </a:r>
            <a:endParaRPr lang="pt-PT" b="1" i="1" dirty="0" smtClean="0">
              <a:solidFill>
                <a:schemeClr val="tx1"/>
              </a:solidFill>
            </a:endParaRPr>
          </a:p>
          <a:p>
            <a:r>
              <a:rPr lang="pt-PT" b="1" i="1" dirty="0" smtClean="0">
                <a:solidFill>
                  <a:schemeClr val="tx1"/>
                </a:solidFill>
              </a:rPr>
              <a:t>.</a:t>
            </a:r>
            <a:r>
              <a:rPr lang="pt-PT" b="1" i="1" smtClean="0">
                <a:solidFill>
                  <a:schemeClr val="tx1"/>
                </a:solidFill>
              </a:rPr>
              <a:t>pdf  =&gt; </a:t>
            </a:r>
            <a:r>
              <a:rPr lang="pt-PT" b="1" i="1" dirty="0" smtClean="0">
                <a:solidFill>
                  <a:schemeClr val="tx1"/>
                </a:solidFill>
              </a:rPr>
              <a:t>Adobe </a:t>
            </a:r>
            <a:r>
              <a:rPr lang="pt-PT" b="1" i="1" dirty="0" err="1" smtClean="0">
                <a:solidFill>
                  <a:schemeClr val="tx1"/>
                </a:solidFill>
              </a:rPr>
              <a:t>Acrobat</a:t>
            </a:r>
            <a:r>
              <a:rPr lang="pt-PT" b="1" i="1" dirty="0" smtClean="0">
                <a:solidFill>
                  <a:schemeClr val="tx1"/>
                </a:solidFill>
              </a:rPr>
              <a:t> </a:t>
            </a:r>
            <a:r>
              <a:rPr lang="pt-PT" b="1" i="1" dirty="0" err="1" smtClean="0">
                <a:solidFill>
                  <a:schemeClr val="tx1"/>
                </a:solidFill>
              </a:rPr>
              <a:t>Reader</a:t>
            </a:r>
            <a:endParaRPr lang="pt-PT" b="1" i="1" dirty="0" smtClean="0">
              <a:solidFill>
                <a:schemeClr val="tx1"/>
              </a:solidFill>
            </a:endParaRPr>
          </a:p>
        </p:txBody>
      </p:sp>
    </p:spTree>
    <p:extLst>
      <p:ext uri="{BB962C8B-B14F-4D97-AF65-F5344CB8AC3E}">
        <p14:creationId xmlns:p14="http://schemas.microsoft.com/office/powerpoint/2010/main" val="3541874831"/>
      </p:ext>
    </p:extLst>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284867-6AA9-4308-AD2A-F2748D89833D}&quot;/&gt;&lt;filename val=&quot;C:\Users\Zé Povinho\Documents\trabalhos\New Folder\data\asimages\{5C284867-6AA9-4308-AD2A-F2748D89833D}.png&quot;/&gt;&lt;hasEffects val=&quot;1&quot;/&gt;&lt;left val=&quot;725.28&quot;/&gt;&lt;top val=&quot;199.5&quot;/&gt;&lt;width val=&quot;81.3&quot;/&gt;&lt;height val=&quot;111.3&quot;/&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1ADA1-927B-42D6-BBF1-E09CF169D28F}&quot;/&gt;&lt;filename val=&quot;C:\Users\Zé Povinho\Documents\trabalhos\New Folder\data\asimages\{BBC1ADA1-927B-42D6-BBF1-E09CF169D28F}.png&quot;/&gt;&lt;hasEffects val=&quot;1&quot;/&gt;&lt;left val=&quot;258.78&quot;/&gt;&lt;top val=&quot;243.78&quot;/&gt;&lt;width val=&quot;50.52&quot;/&gt;&lt;height val=&quot;34.02&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C30CA5-EDD8-4F3A-877D-3A5D424AD74C}&quot;/&gt;&lt;filename val=&quot;C:\Users\Zé Povinho\Documents\trabalhos\New Folder\data\asimages\{D8C30CA5-EDD8-4F3A-877D-3A5D424AD74C}.png&quot;/&gt;&lt;hasEffects val=&quot;1&quot;/&gt;&lt;left val=&quot;428.28&quot;/&gt;&lt;top val=&quot;333.78&quot;/&gt;&lt;width val=&quot;33.3&quot;/&gt;&lt;height val=&quot;51.3&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A6F357-076A-4BE5-85C8-D5A19400A053}&quot;/&gt;&lt;filename val=&quot;C:\Users\Zé Povinho\Documents\trabalhos\New Folder\data\asimages\{BFA6F357-076A-4BE5-85C8-D5A19400A053}.png&quot;/&gt;&lt;hasEffects val=&quot;1&quot;/&gt;&lt;left val=&quot;7.5&quot;/&gt;&lt;top val=&quot;57&quot;/&gt;&lt;width val=&quot;441.84&quot;/&gt;&lt;height val=&quot;552.84&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B0B5BF-F738-43F1-BAD2-5E39E44C7FA1}&quot;/&gt;&lt;filename val=&quot;C:\Users\Zé Povinho\Documents\trabalhos\New Folder\data\asimages\{67B0B5BF-F738-43F1-BAD2-5E39E44C7FA1}.png&quot;/&gt;&lt;hasEffects val=&quot;1&quot;/&gt;&lt;left val=&quot;247.5&quot;/&gt;&lt;top val=&quot;181.5&quot;/&gt;&lt;width val=&quot;33.3&quot;/&gt;&lt;height val=&quot;51.3&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552587-B2B8-4E2D-8C90-BD678426CF32}&quot;/&gt;&lt;filename val=&quot;C:\Users\Zé Povinho\Documents\trabalhos\New Folder\data\asimages\{16552587-B2B8-4E2D-8C90-BD678426CF32}.png&quot;/&gt;&lt;hasEffects val=&quot;1&quot;/&gt;&lt;left val=&quot;422.28&quot;/&gt;&lt;top val=&quot;215.28&quot;/&gt;&lt;width val=&quot;50.52&quot;/&gt;&lt;height val=&quot;34.02&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7E18D8-34E1-4211-90D1-B6A347E214E6}&quot;/&gt;&lt;filename val=&quot;C:\Users\Zé Povinho\Documents\trabalhos\New Folder\data\asimages\{E07E18D8-34E1-4211-90D1-B6A347E214E6}.png&quot;/&gt;&lt;hasEffects val=&quot;1&quot;/&gt;&lt;left val=&quot;111.78&quot;/&gt;&lt;top val=&quot;2.28&quot;/&gt;&lt;width val=&quot;711.78&quot;/&gt;&lt;height val=&quot;683.28&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20F17A-EA21-4024-B103-71A34BB132F9}&quot;/&gt;&lt;filename val=&quot;C:\Users\Zé Povinho\Documents\trabalhos\New Folder\data\asimages\{9220F17A-EA21-4024-B103-71A34BB132F9}.png&quot;/&gt;&lt;hasEffects val=&quot;1&quot;/&gt;&lt;left val=&quot;248.28&quot;/&gt;&lt;top val=&quot;228.78&quot;/&gt;&lt;width val=&quot;50.52&quot;/&gt;&lt;height val=&quot;33.3&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3F2157-FE96-451B-9E6F-FCB2F756582B}&quot;/&gt;&lt;filename val=&quot;C:\Users\Zé Povinho\Documents\trabalhos\New Folder\data\asimages\{593F2157-FE96-451B-9E6F-FCB2F756582B}.png&quot;/&gt;&lt;hasEffects val=&quot;1&quot;/&gt;&lt;left val=&quot;96&quot;/&gt;&lt;top val=&quot;131.28&quot;/&gt;&lt;width val=&quot;38.58&quot;/&gt;&lt;height val=&quot;56.52&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6282DE-3B1D-4F71-AD41-F98CCD245DA0}&quot;/&gt;&lt;filename val=&quot;C:\Users\Zé Povinho\Documents\trabalhos\New Folder\data\asimages\{FD6282DE-3B1D-4F71-AD41-F98CCD245DA0}.png&quot;/&gt;&lt;hasEffects val=&quot;1&quot;/&gt;&lt;left val=&quot;12.78&quot;/&gt;&lt;top val=&quot;105&quot;/&gt;&lt;width val=&quot;652.56&quot;/&gt;&lt;height val=&quot;277.5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D2C72E-A777-4B9C-B602-C02A7039994A}&quot;/&gt;&lt;filename val=&quot;C:\Users\Zé Povinho\Documents\trabalhos\New Folder\data\asimages\{5BD2C72E-A777-4B9C-B602-C02A7039994A}.png&quot;/&gt;&lt;hasEffects val=&quot;1&quot;/&gt;&lt;left val=&quot;428.28&quot;/&gt;&lt;top val=&quot;136.5&quot;/&gt;&lt;width val=&quot;49.8&quot;/&gt;&lt;height val=&quot;34.08&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B030E46-9CE7-422D-AAC8-B3C8BEBDA2B6}&quot;/&gt;&lt;filename val=&quot;C:\Users\Zé Povinho\Documents\trabalhos\New Folder\data\asimages\{AB030E46-9CE7-422D-AAC8-B3C8BEBDA2B6}.png&quot;/&gt;&lt;hasEffects val=&quot;1&quot;/&gt;&lt;left val=&quot;12.78&quot;/&gt;&lt;top val=&quot;105&quot;/&gt;&lt;width val=&quot;652.56&quot;/&gt;&lt;height val=&quot;277.56&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9B0783-3825-4535-8248-84DB89DC194C}&quot;/&gt;&lt;filename val=&quot;C:\Users\Zé Povinho\Documents\trabalhos\New Folder\data\asimages\{CC9B0783-3825-4535-8248-84DB89DC194C}.png&quot;/&gt;&lt;hasEffects val=&quot;1&quot;/&gt;&lt;left val=&quot;292.5&quot;/&gt;&lt;top val=&quot;131.28&quot;/&gt;&lt;width val=&quot;33.3&quot;/&gt;&lt;height val=&quot;50.52&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1DB858-9C21-4DC9-BAEC-2605C2C88946}&quot;/&gt;&lt;filename val=&quot;C:\Users\Zé Povinho\Documents\trabalhos\New Folder\data\asimages\{0E1DB858-9C21-4DC9-BAEC-2605C2C88946}.png&quot;/&gt;&lt;hasEffects val=&quot;1&quot;/&gt;&lt;left val=&quot;152.28&quot;/&gt;&lt;top val=&quot;159&quot;/&gt;&lt;width val=&quot;33.3&quot;/&gt;&lt;height val=&quot;51.3&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065D08-8474-4893-84E8-A0F9F4F8222F}&quot;/&gt;&lt;filename val=&quot;C:\Users\Zé Povinho\Documents\trabalhos\New Folder\data\asimages\{69065D08-8474-4893-84E8-A0F9F4F8222F}.png&quot;/&gt;&lt;hasEffects val=&quot;1&quot;/&gt;&lt;left val=&quot;303.78&quot;/&gt;&lt;top val=&quot;226.5&quot;/&gt;&lt;width val=&quot;50.52&quot;/&gt;&lt;height val=&quot;34.08&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E86EC2-CFA6-42D0-9A50-CD1809DF6611}&quot;/&gt;&lt;filename val=&quot;C:\Users\Zé Povinho\Documents\trabalhos\New Folder\data\asimages\{16E86EC2-CFA6-42D0-9A50-CD1809DF6611}.png&quot;/&gt;&lt;hasEffects val=&quot;1&quot;/&gt;&lt;left val=&quot;78.78&quot;/&gt;&lt;top val=&quot;255&quot;/&gt;&lt;width val=&quot;50.52&quot;/&gt;&lt;height val=&quot;34.08&quot;/&gt;&lt;/ThreeDShapeInfo&gt;"/>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2173</Words>
  <Application>Microsoft Office PowerPoint</Application>
  <PresentationFormat>Apresentação no Ecrã (4:3)</PresentationFormat>
  <Paragraphs>461</Paragraphs>
  <Slides>95</Slides>
  <Notes>40</Notes>
  <HiddenSlides>0</HiddenSlides>
  <MMClips>2</MMClips>
  <ScaleCrop>false</ScaleCrop>
  <HeadingPairs>
    <vt:vector size="6" baseType="variant">
      <vt:variant>
        <vt:lpstr>Tema</vt:lpstr>
      </vt:variant>
      <vt:variant>
        <vt:i4>1</vt:i4>
      </vt:variant>
      <vt:variant>
        <vt:lpstr>Servidores OLE incorporados</vt:lpstr>
      </vt:variant>
      <vt:variant>
        <vt:i4>2</vt:i4>
      </vt:variant>
      <vt:variant>
        <vt:lpstr>Títulos dos diapositivos</vt:lpstr>
      </vt:variant>
      <vt:variant>
        <vt:i4>95</vt:i4>
      </vt:variant>
    </vt:vector>
  </HeadingPairs>
  <TitlesOfParts>
    <vt:vector size="98" baseType="lpstr">
      <vt:lpstr>Tema do Office</vt:lpstr>
      <vt:lpstr>CorelDRAW 6.0 Graphic</vt:lpstr>
      <vt:lpstr>CorelDRAW</vt:lpstr>
      <vt:lpstr>Módulo 6 </vt:lpstr>
      <vt:lpstr>Objetivos</vt:lpstr>
      <vt:lpstr>Sessões</vt:lpstr>
      <vt:lpstr>Sessões</vt:lpstr>
      <vt:lpstr>Sessões</vt:lpstr>
      <vt:lpstr>Apresentações</vt:lpstr>
      <vt:lpstr>Apresentações</vt:lpstr>
      <vt:lpstr>Apresentações</vt:lpstr>
      <vt:lpstr>Apresentações</vt:lpstr>
      <vt:lpstr>Apresentações</vt:lpstr>
      <vt:lpstr>Power Point</vt:lpstr>
      <vt:lpstr>Espaçamento</vt:lpstr>
      <vt:lpstr>Organização do diapositivo</vt:lpstr>
      <vt:lpstr>Apresentação do PowerPoint</vt:lpstr>
      <vt:lpstr>Apresentações</vt:lpstr>
      <vt:lpstr>Quantidade de texto</vt:lpstr>
      <vt:lpstr>Tamanho das fontes</vt:lpstr>
      <vt:lpstr>Utilização de maiúsculas</vt:lpstr>
      <vt:lpstr>Utilização de maiúsculas</vt:lpstr>
      <vt:lpstr>Utilização de maiúsculas</vt:lpstr>
      <vt:lpstr>Ênfase de Texto</vt:lpstr>
      <vt:lpstr>Espaçamento de Texto</vt:lpstr>
      <vt:lpstr>Espaçamento de texto</vt:lpstr>
      <vt:lpstr>Espaçamento de texto</vt:lpstr>
      <vt:lpstr>Espaço entre linhas no texto</vt:lpstr>
      <vt:lpstr>Alinhamento de texto</vt:lpstr>
      <vt:lpstr>Justificação de texto</vt:lpstr>
      <vt:lpstr>Alinhamento de texto</vt:lpstr>
      <vt:lpstr>Alinhamento de texto</vt:lpstr>
      <vt:lpstr>Zonas preferenciais</vt:lpstr>
      <vt:lpstr>Zonas preferenciais</vt:lpstr>
      <vt:lpstr>Zonas preferenciais</vt:lpstr>
      <vt:lpstr>Fontes</vt:lpstr>
      <vt:lpstr>Generalidades sobre fontes</vt:lpstr>
      <vt:lpstr>Generalidades sobre fontes</vt:lpstr>
      <vt:lpstr>Tipos de fontes</vt:lpstr>
      <vt:lpstr>Cores</vt:lpstr>
      <vt:lpstr>Restrição de cores</vt:lpstr>
      <vt:lpstr>Restrição de cores</vt:lpstr>
      <vt:lpstr>Restrição de cores</vt:lpstr>
      <vt:lpstr>Contrastes eficazes</vt:lpstr>
      <vt:lpstr>Contrastes Arriscados</vt:lpstr>
      <vt:lpstr>Contrastes inadequados</vt:lpstr>
      <vt:lpstr>Restrição de cores</vt:lpstr>
      <vt:lpstr>Restrições de cores</vt:lpstr>
      <vt:lpstr>Restrições de cores</vt:lpstr>
      <vt:lpstr>Restrições de cores</vt:lpstr>
      <vt:lpstr>Gráficos</vt:lpstr>
      <vt:lpstr>Gráficos</vt:lpstr>
      <vt:lpstr>Gráficos</vt:lpstr>
      <vt:lpstr>Gráficos</vt:lpstr>
      <vt:lpstr>Gráficos</vt:lpstr>
      <vt:lpstr>Gráficos</vt:lpstr>
      <vt:lpstr>Gráficos</vt:lpstr>
      <vt:lpstr>POWER POINT</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Conhecer os instrumentos</vt:lpstr>
      <vt:lpstr>Apresentações multimédia utilizando o PowerPoint</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lpstr>Utilização de vídeo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Elisabete</dc:creator>
  <cp:lastModifiedBy>Antonio Albertino</cp:lastModifiedBy>
  <cp:revision>65</cp:revision>
  <cp:lastPrinted>2013-05-14T10:06:47Z</cp:lastPrinted>
  <dcterms:created xsi:type="dcterms:W3CDTF">2009-11-12T18:31:09Z</dcterms:created>
  <dcterms:modified xsi:type="dcterms:W3CDTF">2018-06-20T15:24:55Z</dcterms:modified>
</cp:coreProperties>
</file>